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99" r:id="rId11"/>
    <p:sldId id="302" r:id="rId12"/>
    <p:sldId id="264" r:id="rId13"/>
    <p:sldId id="266" r:id="rId14"/>
    <p:sldId id="265" r:id="rId15"/>
    <p:sldId id="276" r:id="rId16"/>
    <p:sldId id="333" r:id="rId17"/>
    <p:sldId id="303" r:id="rId18"/>
    <p:sldId id="293" r:id="rId19"/>
    <p:sldId id="277" r:id="rId20"/>
    <p:sldId id="284" r:id="rId21"/>
    <p:sldId id="269" r:id="rId22"/>
    <p:sldId id="304" r:id="rId23"/>
    <p:sldId id="334" r:id="rId24"/>
    <p:sldId id="306" r:id="rId25"/>
    <p:sldId id="307" r:id="rId26"/>
    <p:sldId id="335"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8A5DA5A-A230-473D-A2F1-87D1249D6202}" v="29" dt="2021-09-23T17:36:39.508"/>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61" d="100"/>
          <a:sy n="61" d="100"/>
        </p:scale>
        <p:origin x="127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krati Gupta" userId="efc12c16-92ce-4bc8-8788-080e46d8dec5" providerId="ADAL" clId="{C8A5DA5A-A230-473D-A2F1-87D1249D6202}"/>
    <pc:docChg chg="undo custSel addSld delSld modSld delMainMaster">
      <pc:chgData name="Prakrati Gupta" userId="efc12c16-92ce-4bc8-8788-080e46d8dec5" providerId="ADAL" clId="{C8A5DA5A-A230-473D-A2F1-87D1249D6202}" dt="2021-09-23T16:23:19.692" v="1539" actId="47"/>
      <pc:docMkLst>
        <pc:docMk/>
      </pc:docMkLst>
      <pc:sldChg chg="addSp delSp modSp mod">
        <pc:chgData name="Prakrati Gupta" userId="efc12c16-92ce-4bc8-8788-080e46d8dec5" providerId="ADAL" clId="{C8A5DA5A-A230-473D-A2F1-87D1249D6202}" dt="2021-09-23T15:07:53.127" v="239" actId="478"/>
        <pc:sldMkLst>
          <pc:docMk/>
          <pc:sldMk cId="3865605948" sldId="269"/>
        </pc:sldMkLst>
        <pc:spChg chg="add mod">
          <ac:chgData name="Prakrati Gupta" userId="efc12c16-92ce-4bc8-8788-080e46d8dec5" providerId="ADAL" clId="{C8A5DA5A-A230-473D-A2F1-87D1249D6202}" dt="2021-09-23T15:07:47.810" v="238" actId="1076"/>
          <ac:spMkLst>
            <pc:docMk/>
            <pc:sldMk cId="3865605948" sldId="269"/>
            <ac:spMk id="7" creationId="{BCA8CCA1-8982-4C02-B678-CFC832099E15}"/>
          </ac:spMkLst>
        </pc:spChg>
        <pc:picChg chg="del">
          <ac:chgData name="Prakrati Gupta" userId="efc12c16-92ce-4bc8-8788-080e46d8dec5" providerId="ADAL" clId="{C8A5DA5A-A230-473D-A2F1-87D1249D6202}" dt="2021-09-23T15:07:45.104" v="236" actId="478"/>
          <ac:picMkLst>
            <pc:docMk/>
            <pc:sldMk cId="3865605948" sldId="269"/>
            <ac:picMk id="6" creationId="{7E271B65-676B-4320-8F34-BF0E822E14D8}"/>
          </ac:picMkLst>
        </pc:picChg>
        <pc:picChg chg="del">
          <ac:chgData name="Prakrati Gupta" userId="efc12c16-92ce-4bc8-8788-080e46d8dec5" providerId="ADAL" clId="{C8A5DA5A-A230-473D-A2F1-87D1249D6202}" dt="2021-09-23T15:07:53.127" v="239" actId="478"/>
          <ac:picMkLst>
            <pc:docMk/>
            <pc:sldMk cId="3865605948" sldId="269"/>
            <ac:picMk id="8" creationId="{9999577D-8329-442D-AA20-7A04B2E7B37C}"/>
          </ac:picMkLst>
        </pc:picChg>
      </pc:sldChg>
      <pc:sldChg chg="addSp modSp mod">
        <pc:chgData name="Prakrati Gupta" userId="efc12c16-92ce-4bc8-8788-080e46d8dec5" providerId="ADAL" clId="{C8A5DA5A-A230-473D-A2F1-87D1249D6202}" dt="2021-09-23T15:17:28.764" v="439" actId="1076"/>
        <pc:sldMkLst>
          <pc:docMk/>
          <pc:sldMk cId="2727850971" sldId="270"/>
        </pc:sldMkLst>
        <pc:spChg chg="add mod">
          <ac:chgData name="Prakrati Gupta" userId="efc12c16-92ce-4bc8-8788-080e46d8dec5" providerId="ADAL" clId="{C8A5DA5A-A230-473D-A2F1-87D1249D6202}" dt="2021-09-23T15:17:28.764" v="439" actId="1076"/>
          <ac:spMkLst>
            <pc:docMk/>
            <pc:sldMk cId="2727850971" sldId="270"/>
            <ac:spMk id="6" creationId="{B14E8036-8A31-46BB-9475-856D452F5A6C}"/>
          </ac:spMkLst>
        </pc:spChg>
      </pc:sldChg>
      <pc:sldChg chg="addSp delSp modSp mod">
        <pc:chgData name="Prakrati Gupta" userId="efc12c16-92ce-4bc8-8788-080e46d8dec5" providerId="ADAL" clId="{C8A5DA5A-A230-473D-A2F1-87D1249D6202}" dt="2021-09-23T15:07:29.639" v="235" actId="1036"/>
        <pc:sldMkLst>
          <pc:docMk/>
          <pc:sldMk cId="321008965" sldId="277"/>
        </pc:sldMkLst>
        <pc:spChg chg="add mod">
          <ac:chgData name="Prakrati Gupta" userId="efc12c16-92ce-4bc8-8788-080e46d8dec5" providerId="ADAL" clId="{C8A5DA5A-A230-473D-A2F1-87D1249D6202}" dt="2021-09-23T15:07:20.194" v="233" actId="1076"/>
          <ac:spMkLst>
            <pc:docMk/>
            <pc:sldMk cId="321008965" sldId="277"/>
            <ac:spMk id="8" creationId="{900FCB71-61CF-4183-AE2B-5B4B91BBA3A2}"/>
          </ac:spMkLst>
        </pc:spChg>
        <pc:picChg chg="del">
          <ac:chgData name="Prakrati Gupta" userId="efc12c16-92ce-4bc8-8788-080e46d8dec5" providerId="ADAL" clId="{C8A5DA5A-A230-473D-A2F1-87D1249D6202}" dt="2021-09-23T15:07:07.201" v="231" actId="478"/>
          <ac:picMkLst>
            <pc:docMk/>
            <pc:sldMk cId="321008965" sldId="277"/>
            <ac:picMk id="3" creationId="{35C840CD-CB24-4F28-B3D6-22F8F4305209}"/>
          </ac:picMkLst>
        </pc:picChg>
        <pc:picChg chg="mod">
          <ac:chgData name="Prakrati Gupta" userId="efc12c16-92ce-4bc8-8788-080e46d8dec5" providerId="ADAL" clId="{C8A5DA5A-A230-473D-A2F1-87D1249D6202}" dt="2021-09-23T15:07:29.639" v="235" actId="1036"/>
          <ac:picMkLst>
            <pc:docMk/>
            <pc:sldMk cId="321008965" sldId="277"/>
            <ac:picMk id="6" creationId="{1AB8FBAF-7C91-4BDB-8B29-851E0D2C9582}"/>
          </ac:picMkLst>
        </pc:picChg>
      </pc:sldChg>
      <pc:sldChg chg="delSp modSp del mod setBg">
        <pc:chgData name="Prakrati Gupta" userId="efc12c16-92ce-4bc8-8788-080e46d8dec5" providerId="ADAL" clId="{C8A5DA5A-A230-473D-A2F1-87D1249D6202}" dt="2021-09-23T15:14:30.551" v="435" actId="47"/>
        <pc:sldMkLst>
          <pc:docMk/>
          <pc:sldMk cId="0" sldId="279"/>
        </pc:sldMkLst>
        <pc:spChg chg="del mod">
          <ac:chgData name="Prakrati Gupta" userId="efc12c16-92ce-4bc8-8788-080e46d8dec5" providerId="ADAL" clId="{C8A5DA5A-A230-473D-A2F1-87D1249D6202}" dt="2021-09-23T15:13:18.985" v="431"/>
          <ac:spMkLst>
            <pc:docMk/>
            <pc:sldMk cId="0" sldId="279"/>
            <ac:spMk id="2" creationId="{00000000-0000-0000-0000-000000000000}"/>
          </ac:spMkLst>
        </pc:spChg>
      </pc:sldChg>
      <pc:sldChg chg="del">
        <pc:chgData name="Prakrati Gupta" userId="efc12c16-92ce-4bc8-8788-080e46d8dec5" providerId="ADAL" clId="{C8A5DA5A-A230-473D-A2F1-87D1249D6202}" dt="2021-09-23T15:13:35.586" v="433" actId="47"/>
        <pc:sldMkLst>
          <pc:docMk/>
          <pc:sldMk cId="0" sldId="280"/>
        </pc:sldMkLst>
      </pc:sldChg>
      <pc:sldChg chg="del">
        <pc:chgData name="Prakrati Gupta" userId="efc12c16-92ce-4bc8-8788-080e46d8dec5" providerId="ADAL" clId="{C8A5DA5A-A230-473D-A2F1-87D1249D6202}" dt="2021-09-23T15:13:35.586" v="433" actId="47"/>
        <pc:sldMkLst>
          <pc:docMk/>
          <pc:sldMk cId="0" sldId="281"/>
        </pc:sldMkLst>
      </pc:sldChg>
      <pc:sldChg chg="del">
        <pc:chgData name="Prakrati Gupta" userId="efc12c16-92ce-4bc8-8788-080e46d8dec5" providerId="ADAL" clId="{C8A5DA5A-A230-473D-A2F1-87D1249D6202}" dt="2021-09-23T15:13:35.586" v="433" actId="47"/>
        <pc:sldMkLst>
          <pc:docMk/>
          <pc:sldMk cId="0" sldId="282"/>
        </pc:sldMkLst>
      </pc:sldChg>
      <pc:sldChg chg="del">
        <pc:chgData name="Prakrati Gupta" userId="efc12c16-92ce-4bc8-8788-080e46d8dec5" providerId="ADAL" clId="{C8A5DA5A-A230-473D-A2F1-87D1249D6202}" dt="2021-09-23T15:13:35.586" v="433" actId="47"/>
        <pc:sldMkLst>
          <pc:docMk/>
          <pc:sldMk cId="0" sldId="283"/>
        </pc:sldMkLst>
      </pc:sldChg>
      <pc:sldChg chg="del">
        <pc:chgData name="Prakrati Gupta" userId="efc12c16-92ce-4bc8-8788-080e46d8dec5" providerId="ADAL" clId="{C8A5DA5A-A230-473D-A2F1-87D1249D6202}" dt="2021-09-23T15:13:35.586" v="433" actId="47"/>
        <pc:sldMkLst>
          <pc:docMk/>
          <pc:sldMk cId="0" sldId="285"/>
        </pc:sldMkLst>
      </pc:sldChg>
      <pc:sldChg chg="del">
        <pc:chgData name="Prakrati Gupta" userId="efc12c16-92ce-4bc8-8788-080e46d8dec5" providerId="ADAL" clId="{C8A5DA5A-A230-473D-A2F1-87D1249D6202}" dt="2021-09-23T15:13:35.586" v="433" actId="47"/>
        <pc:sldMkLst>
          <pc:docMk/>
          <pc:sldMk cId="0" sldId="286"/>
        </pc:sldMkLst>
      </pc:sldChg>
      <pc:sldChg chg="del">
        <pc:chgData name="Prakrati Gupta" userId="efc12c16-92ce-4bc8-8788-080e46d8dec5" providerId="ADAL" clId="{C8A5DA5A-A230-473D-A2F1-87D1249D6202}" dt="2021-09-23T15:13:35.586" v="433" actId="47"/>
        <pc:sldMkLst>
          <pc:docMk/>
          <pc:sldMk cId="0" sldId="287"/>
        </pc:sldMkLst>
      </pc:sldChg>
      <pc:sldChg chg="del">
        <pc:chgData name="Prakrati Gupta" userId="efc12c16-92ce-4bc8-8788-080e46d8dec5" providerId="ADAL" clId="{C8A5DA5A-A230-473D-A2F1-87D1249D6202}" dt="2021-09-23T15:13:35.586" v="433" actId="47"/>
        <pc:sldMkLst>
          <pc:docMk/>
          <pc:sldMk cId="0" sldId="288"/>
        </pc:sldMkLst>
      </pc:sldChg>
      <pc:sldChg chg="modSp mod">
        <pc:chgData name="Prakrati Gupta" userId="efc12c16-92ce-4bc8-8788-080e46d8dec5" providerId="ADAL" clId="{C8A5DA5A-A230-473D-A2F1-87D1249D6202}" dt="2021-09-23T15:06:41.415" v="230" actId="12"/>
        <pc:sldMkLst>
          <pc:docMk/>
          <pc:sldMk cId="334532777" sldId="303"/>
        </pc:sldMkLst>
        <pc:spChg chg="mod">
          <ac:chgData name="Prakrati Gupta" userId="efc12c16-92ce-4bc8-8788-080e46d8dec5" providerId="ADAL" clId="{C8A5DA5A-A230-473D-A2F1-87D1249D6202}" dt="2021-09-23T15:06:41.415" v="230" actId="12"/>
          <ac:spMkLst>
            <pc:docMk/>
            <pc:sldMk cId="334532777" sldId="303"/>
            <ac:spMk id="5" creationId="{1B07C49E-AFFC-EC46-8930-E4D428F5F943}"/>
          </ac:spMkLst>
        </pc:spChg>
      </pc:sldChg>
      <pc:sldChg chg="addSp delSp modSp mod">
        <pc:chgData name="Prakrati Gupta" userId="efc12c16-92ce-4bc8-8788-080e46d8dec5" providerId="ADAL" clId="{C8A5DA5A-A230-473D-A2F1-87D1249D6202}" dt="2021-09-23T15:08:11.661" v="242" actId="1076"/>
        <pc:sldMkLst>
          <pc:docMk/>
          <pc:sldMk cId="3869789237" sldId="304"/>
        </pc:sldMkLst>
        <pc:spChg chg="add mod">
          <ac:chgData name="Prakrati Gupta" userId="efc12c16-92ce-4bc8-8788-080e46d8dec5" providerId="ADAL" clId="{C8A5DA5A-A230-473D-A2F1-87D1249D6202}" dt="2021-09-23T15:08:11.661" v="242" actId="1076"/>
          <ac:spMkLst>
            <pc:docMk/>
            <pc:sldMk cId="3869789237" sldId="304"/>
            <ac:spMk id="7" creationId="{B8C1CB40-00F3-49FE-ADA8-52BB1AC1D944}"/>
          </ac:spMkLst>
        </pc:spChg>
        <pc:picChg chg="del">
          <ac:chgData name="Prakrati Gupta" userId="efc12c16-92ce-4bc8-8788-080e46d8dec5" providerId="ADAL" clId="{C8A5DA5A-A230-473D-A2F1-87D1249D6202}" dt="2021-09-23T15:08:08.344" v="240" actId="478"/>
          <ac:picMkLst>
            <pc:docMk/>
            <pc:sldMk cId="3869789237" sldId="304"/>
            <ac:picMk id="6" creationId="{458276B5-B3FC-4F7C-91B5-2C869C763226}"/>
          </ac:picMkLst>
        </pc:picChg>
      </pc:sldChg>
      <pc:sldChg chg="addSp delSp modSp mod">
        <pc:chgData name="Prakrati Gupta" userId="efc12c16-92ce-4bc8-8788-080e46d8dec5" providerId="ADAL" clId="{C8A5DA5A-A230-473D-A2F1-87D1249D6202}" dt="2021-09-23T15:11:12.078" v="362" actId="1076"/>
        <pc:sldMkLst>
          <pc:docMk/>
          <pc:sldMk cId="3145340593" sldId="306"/>
        </pc:sldMkLst>
        <pc:spChg chg="add del mod">
          <ac:chgData name="Prakrati Gupta" userId="efc12c16-92ce-4bc8-8788-080e46d8dec5" providerId="ADAL" clId="{C8A5DA5A-A230-473D-A2F1-87D1249D6202}" dt="2021-09-23T15:08:36.402" v="247"/>
          <ac:spMkLst>
            <pc:docMk/>
            <pc:sldMk cId="3145340593" sldId="306"/>
            <ac:spMk id="7" creationId="{CCECCF59-2632-48F4-8651-6E0D61D28434}"/>
          </ac:spMkLst>
        </pc:spChg>
        <pc:spChg chg="add mod">
          <ac:chgData name="Prakrati Gupta" userId="efc12c16-92ce-4bc8-8788-080e46d8dec5" providerId="ADAL" clId="{C8A5DA5A-A230-473D-A2F1-87D1249D6202}" dt="2021-09-23T15:11:12.078" v="362" actId="1076"/>
          <ac:spMkLst>
            <pc:docMk/>
            <pc:sldMk cId="3145340593" sldId="306"/>
            <ac:spMk id="8" creationId="{9FA5E7B1-CE10-46BC-B8B0-0E182064E518}"/>
          </ac:spMkLst>
        </pc:spChg>
        <pc:picChg chg="add del">
          <ac:chgData name="Prakrati Gupta" userId="efc12c16-92ce-4bc8-8788-080e46d8dec5" providerId="ADAL" clId="{C8A5DA5A-A230-473D-A2F1-87D1249D6202}" dt="2021-09-23T15:11:09.309" v="360" actId="478"/>
          <ac:picMkLst>
            <pc:docMk/>
            <pc:sldMk cId="3145340593" sldId="306"/>
            <ac:picMk id="6" creationId="{8525A2B4-5E9F-433E-8D17-BEDD16FC418F}"/>
          </ac:picMkLst>
        </pc:picChg>
      </pc:sldChg>
      <pc:sldChg chg="addSp delSp modSp mod">
        <pc:chgData name="Prakrati Gupta" userId="efc12c16-92ce-4bc8-8788-080e46d8dec5" providerId="ADAL" clId="{C8A5DA5A-A230-473D-A2F1-87D1249D6202}" dt="2021-09-23T15:11:01.300" v="359" actId="1076"/>
        <pc:sldMkLst>
          <pc:docMk/>
          <pc:sldMk cId="1106727586" sldId="307"/>
        </pc:sldMkLst>
        <pc:spChg chg="add mod">
          <ac:chgData name="Prakrati Gupta" userId="efc12c16-92ce-4bc8-8788-080e46d8dec5" providerId="ADAL" clId="{C8A5DA5A-A230-473D-A2F1-87D1249D6202}" dt="2021-09-23T15:11:01.300" v="359" actId="1076"/>
          <ac:spMkLst>
            <pc:docMk/>
            <pc:sldMk cId="1106727586" sldId="307"/>
            <ac:spMk id="7" creationId="{3AA707E5-81BE-4B27-BDB1-4FD8E5751699}"/>
          </ac:spMkLst>
        </pc:spChg>
        <pc:picChg chg="del">
          <ac:chgData name="Prakrati Gupta" userId="efc12c16-92ce-4bc8-8788-080e46d8dec5" providerId="ADAL" clId="{C8A5DA5A-A230-473D-A2F1-87D1249D6202}" dt="2021-09-23T15:10:58.300" v="357" actId="478"/>
          <ac:picMkLst>
            <pc:docMk/>
            <pc:sldMk cId="1106727586" sldId="307"/>
            <ac:picMk id="6" creationId="{1770AA13-FC61-4DD7-A129-A28D440D9BE2}"/>
          </ac:picMkLst>
        </pc:picChg>
      </pc:sldChg>
      <pc:sldChg chg="addSp modSp mod">
        <pc:chgData name="Prakrati Gupta" userId="efc12c16-92ce-4bc8-8788-080e46d8dec5" providerId="ADAL" clId="{C8A5DA5A-A230-473D-A2F1-87D1249D6202}" dt="2021-09-23T15:18:42.557" v="457" actId="14100"/>
        <pc:sldMkLst>
          <pc:docMk/>
          <pc:sldMk cId="1794738657" sldId="309"/>
        </pc:sldMkLst>
        <pc:spChg chg="mod">
          <ac:chgData name="Prakrati Gupta" userId="efc12c16-92ce-4bc8-8788-080e46d8dec5" providerId="ADAL" clId="{C8A5DA5A-A230-473D-A2F1-87D1249D6202}" dt="2021-09-23T15:18:38.225" v="456" actId="1076"/>
          <ac:spMkLst>
            <pc:docMk/>
            <pc:sldMk cId="1794738657" sldId="309"/>
            <ac:spMk id="5" creationId="{1B07C49E-AFFC-EC46-8930-E4D428F5F943}"/>
          </ac:spMkLst>
        </pc:spChg>
        <pc:spChg chg="add mod">
          <ac:chgData name="Prakrati Gupta" userId="efc12c16-92ce-4bc8-8788-080e46d8dec5" providerId="ADAL" clId="{C8A5DA5A-A230-473D-A2F1-87D1249D6202}" dt="2021-09-23T15:18:42.557" v="457" actId="14100"/>
          <ac:spMkLst>
            <pc:docMk/>
            <pc:sldMk cId="1794738657" sldId="309"/>
            <ac:spMk id="6" creationId="{AA1863A5-7253-4C85-94D8-80675EAFE589}"/>
          </ac:spMkLst>
        </pc:spChg>
      </pc:sldChg>
      <pc:sldChg chg="addSp modSp mod">
        <pc:chgData name="Prakrati Gupta" userId="efc12c16-92ce-4bc8-8788-080e46d8dec5" providerId="ADAL" clId="{C8A5DA5A-A230-473D-A2F1-87D1249D6202}" dt="2021-09-23T15:20:43.489" v="596" actId="14100"/>
        <pc:sldMkLst>
          <pc:docMk/>
          <pc:sldMk cId="4010014743" sldId="310"/>
        </pc:sldMkLst>
        <pc:spChg chg="mod">
          <ac:chgData name="Prakrati Gupta" userId="efc12c16-92ce-4bc8-8788-080e46d8dec5" providerId="ADAL" clId="{C8A5DA5A-A230-473D-A2F1-87D1249D6202}" dt="2021-09-23T15:20:27.722" v="593" actId="6549"/>
          <ac:spMkLst>
            <pc:docMk/>
            <pc:sldMk cId="4010014743" sldId="310"/>
            <ac:spMk id="5" creationId="{1B07C49E-AFFC-EC46-8930-E4D428F5F943}"/>
          </ac:spMkLst>
        </pc:spChg>
        <pc:spChg chg="add mod">
          <ac:chgData name="Prakrati Gupta" userId="efc12c16-92ce-4bc8-8788-080e46d8dec5" providerId="ADAL" clId="{C8A5DA5A-A230-473D-A2F1-87D1249D6202}" dt="2021-09-23T15:20:43.489" v="596" actId="14100"/>
          <ac:spMkLst>
            <pc:docMk/>
            <pc:sldMk cId="4010014743" sldId="310"/>
            <ac:spMk id="6" creationId="{E384B1FC-ED39-4418-B3A0-D1D41AE01E60}"/>
          </ac:spMkLst>
        </pc:spChg>
      </pc:sldChg>
      <pc:sldChg chg="addSp modSp mod">
        <pc:chgData name="Prakrati Gupta" userId="efc12c16-92ce-4bc8-8788-080e46d8dec5" providerId="ADAL" clId="{C8A5DA5A-A230-473D-A2F1-87D1249D6202}" dt="2021-09-23T15:21:35.538" v="739" actId="6549"/>
        <pc:sldMkLst>
          <pc:docMk/>
          <pc:sldMk cId="2735560525" sldId="311"/>
        </pc:sldMkLst>
        <pc:spChg chg="mod">
          <ac:chgData name="Prakrati Gupta" userId="efc12c16-92ce-4bc8-8788-080e46d8dec5" providerId="ADAL" clId="{C8A5DA5A-A230-473D-A2F1-87D1249D6202}" dt="2021-09-23T15:21:35.538" v="739" actId="6549"/>
          <ac:spMkLst>
            <pc:docMk/>
            <pc:sldMk cId="2735560525" sldId="311"/>
            <ac:spMk id="5" creationId="{1B07C49E-AFFC-EC46-8930-E4D428F5F943}"/>
          </ac:spMkLst>
        </pc:spChg>
        <pc:spChg chg="add mod">
          <ac:chgData name="Prakrati Gupta" userId="efc12c16-92ce-4bc8-8788-080e46d8dec5" providerId="ADAL" clId="{C8A5DA5A-A230-473D-A2F1-87D1249D6202}" dt="2021-09-23T15:21:03.006" v="598" actId="1076"/>
          <ac:spMkLst>
            <pc:docMk/>
            <pc:sldMk cId="2735560525" sldId="311"/>
            <ac:spMk id="6" creationId="{3C86C8BC-E6B1-455D-8AC9-1DE5DD0B26ED}"/>
          </ac:spMkLst>
        </pc:spChg>
      </pc:sldChg>
      <pc:sldChg chg="addSp modSp mod">
        <pc:chgData name="Prakrati Gupta" userId="efc12c16-92ce-4bc8-8788-080e46d8dec5" providerId="ADAL" clId="{C8A5DA5A-A230-473D-A2F1-87D1249D6202}" dt="2021-09-23T15:22:35.020" v="868" actId="1076"/>
        <pc:sldMkLst>
          <pc:docMk/>
          <pc:sldMk cId="1434679925" sldId="312"/>
        </pc:sldMkLst>
        <pc:spChg chg="mod">
          <ac:chgData name="Prakrati Gupta" userId="efc12c16-92ce-4bc8-8788-080e46d8dec5" providerId="ADAL" clId="{C8A5DA5A-A230-473D-A2F1-87D1249D6202}" dt="2021-09-23T15:22:18.468" v="867" actId="6549"/>
          <ac:spMkLst>
            <pc:docMk/>
            <pc:sldMk cId="1434679925" sldId="312"/>
            <ac:spMk id="5" creationId="{1B07C49E-AFFC-EC46-8930-E4D428F5F943}"/>
          </ac:spMkLst>
        </pc:spChg>
        <pc:spChg chg="add mod">
          <ac:chgData name="Prakrati Gupta" userId="efc12c16-92ce-4bc8-8788-080e46d8dec5" providerId="ADAL" clId="{C8A5DA5A-A230-473D-A2F1-87D1249D6202}" dt="2021-09-23T15:22:35.020" v="868" actId="1076"/>
          <ac:spMkLst>
            <pc:docMk/>
            <pc:sldMk cId="1434679925" sldId="312"/>
            <ac:spMk id="6" creationId="{D74EC1DB-80F9-4868-8C4F-D9C9C5DCC983}"/>
          </ac:spMkLst>
        </pc:spChg>
      </pc:sldChg>
      <pc:sldChg chg="addSp modSp mod">
        <pc:chgData name="Prakrati Gupta" userId="efc12c16-92ce-4bc8-8788-080e46d8dec5" providerId="ADAL" clId="{C8A5DA5A-A230-473D-A2F1-87D1249D6202}" dt="2021-09-23T15:24:02.824" v="1063" actId="14100"/>
        <pc:sldMkLst>
          <pc:docMk/>
          <pc:sldMk cId="1756972646" sldId="313"/>
        </pc:sldMkLst>
        <pc:spChg chg="mod">
          <ac:chgData name="Prakrati Gupta" userId="efc12c16-92ce-4bc8-8788-080e46d8dec5" providerId="ADAL" clId="{C8A5DA5A-A230-473D-A2F1-87D1249D6202}" dt="2021-09-23T15:23:54.289" v="1062" actId="6549"/>
          <ac:spMkLst>
            <pc:docMk/>
            <pc:sldMk cId="1756972646" sldId="313"/>
            <ac:spMk id="5" creationId="{1B07C49E-AFFC-EC46-8930-E4D428F5F943}"/>
          </ac:spMkLst>
        </pc:spChg>
        <pc:spChg chg="add mod">
          <ac:chgData name="Prakrati Gupta" userId="efc12c16-92ce-4bc8-8788-080e46d8dec5" providerId="ADAL" clId="{C8A5DA5A-A230-473D-A2F1-87D1249D6202}" dt="2021-09-23T15:24:02.824" v="1063" actId="14100"/>
          <ac:spMkLst>
            <pc:docMk/>
            <pc:sldMk cId="1756972646" sldId="313"/>
            <ac:spMk id="6" creationId="{0D38F485-B90A-41FC-8BC1-E208B75493F3}"/>
          </ac:spMkLst>
        </pc:spChg>
      </pc:sldChg>
      <pc:sldChg chg="addSp modSp mod">
        <pc:chgData name="Prakrati Gupta" userId="efc12c16-92ce-4bc8-8788-080e46d8dec5" providerId="ADAL" clId="{C8A5DA5A-A230-473D-A2F1-87D1249D6202}" dt="2021-09-23T15:23:17.826" v="933" actId="20577"/>
        <pc:sldMkLst>
          <pc:docMk/>
          <pc:sldMk cId="639399535" sldId="314"/>
        </pc:sldMkLst>
        <pc:spChg chg="mod">
          <ac:chgData name="Prakrati Gupta" userId="efc12c16-92ce-4bc8-8788-080e46d8dec5" providerId="ADAL" clId="{C8A5DA5A-A230-473D-A2F1-87D1249D6202}" dt="2021-09-23T15:23:17.826" v="933" actId="20577"/>
          <ac:spMkLst>
            <pc:docMk/>
            <pc:sldMk cId="639399535" sldId="314"/>
            <ac:spMk id="5" creationId="{1B07C49E-AFFC-EC46-8930-E4D428F5F943}"/>
          </ac:spMkLst>
        </pc:spChg>
        <pc:spChg chg="add mod">
          <ac:chgData name="Prakrati Gupta" userId="efc12c16-92ce-4bc8-8788-080e46d8dec5" providerId="ADAL" clId="{C8A5DA5A-A230-473D-A2F1-87D1249D6202}" dt="2021-09-23T15:22:45.347" v="870" actId="1076"/>
          <ac:spMkLst>
            <pc:docMk/>
            <pc:sldMk cId="639399535" sldId="314"/>
            <ac:spMk id="6" creationId="{47E3E3F5-6685-4E24-8FA9-0E84BCE073C9}"/>
          </ac:spMkLst>
        </pc:spChg>
      </pc:sldChg>
      <pc:sldChg chg="addSp modSp mod">
        <pc:chgData name="Prakrati Gupta" userId="efc12c16-92ce-4bc8-8788-080e46d8dec5" providerId="ADAL" clId="{C8A5DA5A-A230-473D-A2F1-87D1249D6202}" dt="2021-09-23T15:24:42.445" v="1200" actId="6549"/>
        <pc:sldMkLst>
          <pc:docMk/>
          <pc:sldMk cId="3566646398" sldId="315"/>
        </pc:sldMkLst>
        <pc:spChg chg="mod">
          <ac:chgData name="Prakrati Gupta" userId="efc12c16-92ce-4bc8-8788-080e46d8dec5" providerId="ADAL" clId="{C8A5DA5A-A230-473D-A2F1-87D1249D6202}" dt="2021-09-23T15:24:42.445" v="1200" actId="6549"/>
          <ac:spMkLst>
            <pc:docMk/>
            <pc:sldMk cId="3566646398" sldId="315"/>
            <ac:spMk id="5" creationId="{1B07C49E-AFFC-EC46-8930-E4D428F5F943}"/>
          </ac:spMkLst>
        </pc:spChg>
        <pc:spChg chg="add mod">
          <ac:chgData name="Prakrati Gupta" userId="efc12c16-92ce-4bc8-8788-080e46d8dec5" providerId="ADAL" clId="{C8A5DA5A-A230-473D-A2F1-87D1249D6202}" dt="2021-09-23T15:24:14.831" v="1065" actId="1076"/>
          <ac:spMkLst>
            <pc:docMk/>
            <pc:sldMk cId="3566646398" sldId="315"/>
            <ac:spMk id="6" creationId="{E9C59471-28EE-4C33-B524-AFD581D9F243}"/>
          </ac:spMkLst>
        </pc:spChg>
      </pc:sldChg>
      <pc:sldChg chg="addSp modSp mod">
        <pc:chgData name="Prakrati Gupta" userId="efc12c16-92ce-4bc8-8788-080e46d8dec5" providerId="ADAL" clId="{C8A5DA5A-A230-473D-A2F1-87D1249D6202}" dt="2021-09-23T15:25:34.210" v="1375" actId="14100"/>
        <pc:sldMkLst>
          <pc:docMk/>
          <pc:sldMk cId="1398439132" sldId="316"/>
        </pc:sldMkLst>
        <pc:spChg chg="mod">
          <ac:chgData name="Prakrati Gupta" userId="efc12c16-92ce-4bc8-8788-080e46d8dec5" providerId="ADAL" clId="{C8A5DA5A-A230-473D-A2F1-87D1249D6202}" dt="2021-09-23T15:25:28.176" v="1374" actId="20577"/>
          <ac:spMkLst>
            <pc:docMk/>
            <pc:sldMk cId="1398439132" sldId="316"/>
            <ac:spMk id="5" creationId="{1B07C49E-AFFC-EC46-8930-E4D428F5F943}"/>
          </ac:spMkLst>
        </pc:spChg>
        <pc:spChg chg="add mod">
          <ac:chgData name="Prakrati Gupta" userId="efc12c16-92ce-4bc8-8788-080e46d8dec5" providerId="ADAL" clId="{C8A5DA5A-A230-473D-A2F1-87D1249D6202}" dt="2021-09-23T15:25:34.210" v="1375" actId="14100"/>
          <ac:spMkLst>
            <pc:docMk/>
            <pc:sldMk cId="1398439132" sldId="316"/>
            <ac:spMk id="6" creationId="{092472C0-FE2B-45E3-BE85-66F40FAFDC4D}"/>
          </ac:spMkLst>
        </pc:spChg>
      </pc:sldChg>
      <pc:sldChg chg="addSp delSp modSp mod">
        <pc:chgData name="Prakrati Gupta" userId="efc12c16-92ce-4bc8-8788-080e46d8dec5" providerId="ADAL" clId="{C8A5DA5A-A230-473D-A2F1-87D1249D6202}" dt="2021-09-23T15:26:11.535" v="1538" actId="14100"/>
        <pc:sldMkLst>
          <pc:docMk/>
          <pc:sldMk cId="3975168428" sldId="317"/>
        </pc:sldMkLst>
        <pc:spChg chg="del mod">
          <ac:chgData name="Prakrati Gupta" userId="efc12c16-92ce-4bc8-8788-080e46d8dec5" providerId="ADAL" clId="{C8A5DA5A-A230-473D-A2F1-87D1249D6202}" dt="2021-09-23T15:26:06.019" v="1536" actId="478"/>
          <ac:spMkLst>
            <pc:docMk/>
            <pc:sldMk cId="3975168428" sldId="317"/>
            <ac:spMk id="5" creationId="{1B07C49E-AFFC-EC46-8930-E4D428F5F943}"/>
          </ac:spMkLst>
        </pc:spChg>
        <pc:spChg chg="add mod">
          <ac:chgData name="Prakrati Gupta" userId="efc12c16-92ce-4bc8-8788-080e46d8dec5" providerId="ADAL" clId="{C8A5DA5A-A230-473D-A2F1-87D1249D6202}" dt="2021-09-23T15:26:11.535" v="1538" actId="14100"/>
          <ac:spMkLst>
            <pc:docMk/>
            <pc:sldMk cId="3975168428" sldId="317"/>
            <ac:spMk id="6" creationId="{2F744B64-31DC-45CD-BA60-C113A3039413}"/>
          </ac:spMkLst>
        </pc:spChg>
      </pc:sldChg>
      <pc:sldChg chg="modSp mod">
        <pc:chgData name="Prakrati Gupta" userId="efc12c16-92ce-4bc8-8788-080e46d8dec5" providerId="ADAL" clId="{C8A5DA5A-A230-473D-A2F1-87D1249D6202}" dt="2021-09-23T14:20:07.134" v="20" actId="12"/>
        <pc:sldMkLst>
          <pc:docMk/>
          <pc:sldMk cId="724038033" sldId="330"/>
        </pc:sldMkLst>
        <pc:spChg chg="mod">
          <ac:chgData name="Prakrati Gupta" userId="efc12c16-92ce-4bc8-8788-080e46d8dec5" providerId="ADAL" clId="{C8A5DA5A-A230-473D-A2F1-87D1249D6202}" dt="2021-09-23T14:20:07.134" v="20" actId="12"/>
          <ac:spMkLst>
            <pc:docMk/>
            <pc:sldMk cId="724038033" sldId="330"/>
            <ac:spMk id="10" creationId="{79EF1473-3ADD-43F1-A495-57AAB7FD902F}"/>
          </ac:spMkLst>
        </pc:spChg>
      </pc:sldChg>
      <pc:sldChg chg="addSp modSp mod">
        <pc:chgData name="Prakrati Gupta" userId="efc12c16-92ce-4bc8-8788-080e46d8dec5" providerId="ADAL" clId="{C8A5DA5A-A230-473D-A2F1-87D1249D6202}" dt="2021-09-23T14:23:59.317" v="134" actId="20577"/>
        <pc:sldMkLst>
          <pc:docMk/>
          <pc:sldMk cId="1980221439" sldId="331"/>
        </pc:sldMkLst>
        <pc:spChg chg="add mod">
          <ac:chgData name="Prakrati Gupta" userId="efc12c16-92ce-4bc8-8788-080e46d8dec5" providerId="ADAL" clId="{C8A5DA5A-A230-473D-A2F1-87D1249D6202}" dt="2021-09-23T14:23:59.317" v="134" actId="20577"/>
          <ac:spMkLst>
            <pc:docMk/>
            <pc:sldMk cId="1980221439" sldId="331"/>
            <ac:spMk id="5" creationId="{011C3BD4-88F1-4A54-81B3-C4D548E7C68A}"/>
          </ac:spMkLst>
        </pc:spChg>
        <pc:spChg chg="mod">
          <ac:chgData name="Prakrati Gupta" userId="efc12c16-92ce-4bc8-8788-080e46d8dec5" providerId="ADAL" clId="{C8A5DA5A-A230-473D-A2F1-87D1249D6202}" dt="2021-09-23T14:22:06.086" v="127" actId="20577"/>
          <ac:spMkLst>
            <pc:docMk/>
            <pc:sldMk cId="1980221439" sldId="331"/>
            <ac:spMk id="10" creationId="{79EF1473-3ADD-43F1-A495-57AAB7FD902F}"/>
          </ac:spMkLst>
        </pc:spChg>
      </pc:sldChg>
      <pc:sldChg chg="modSp mod">
        <pc:chgData name="Prakrati Gupta" userId="efc12c16-92ce-4bc8-8788-080e46d8dec5" providerId="ADAL" clId="{C8A5DA5A-A230-473D-A2F1-87D1249D6202}" dt="2021-09-23T15:04:23.787" v="225" actId="15"/>
        <pc:sldMkLst>
          <pc:docMk/>
          <pc:sldMk cId="2560061391" sldId="332"/>
        </pc:sldMkLst>
        <pc:spChg chg="mod">
          <ac:chgData name="Prakrati Gupta" userId="efc12c16-92ce-4bc8-8788-080e46d8dec5" providerId="ADAL" clId="{C8A5DA5A-A230-473D-A2F1-87D1249D6202}" dt="2021-09-23T15:04:23.787" v="225" actId="15"/>
          <ac:spMkLst>
            <pc:docMk/>
            <pc:sldMk cId="2560061391" sldId="332"/>
            <ac:spMk id="5" creationId="{8E999A1B-8752-489F-A63B-EA2F60186B52}"/>
          </ac:spMkLst>
        </pc:spChg>
      </pc:sldChg>
      <pc:sldChg chg="addSp delSp modSp mod">
        <pc:chgData name="Prakrati Gupta" userId="efc12c16-92ce-4bc8-8788-080e46d8dec5" providerId="ADAL" clId="{C8A5DA5A-A230-473D-A2F1-87D1249D6202}" dt="2021-09-23T15:10:47.092" v="356" actId="1076"/>
        <pc:sldMkLst>
          <pc:docMk/>
          <pc:sldMk cId="717453330" sldId="334"/>
        </pc:sldMkLst>
        <pc:spChg chg="mod">
          <ac:chgData name="Prakrati Gupta" userId="efc12c16-92ce-4bc8-8788-080e46d8dec5" providerId="ADAL" clId="{C8A5DA5A-A230-473D-A2F1-87D1249D6202}" dt="2021-09-23T15:10:32.218" v="353" actId="20577"/>
          <ac:spMkLst>
            <pc:docMk/>
            <pc:sldMk cId="717453330" sldId="334"/>
            <ac:spMk id="3" creationId="{373827F3-F386-AA4E-80ED-D86DEF8C158D}"/>
          </ac:spMkLst>
        </pc:spChg>
        <pc:spChg chg="mod">
          <ac:chgData name="Prakrati Gupta" userId="efc12c16-92ce-4bc8-8788-080e46d8dec5" providerId="ADAL" clId="{C8A5DA5A-A230-473D-A2F1-87D1249D6202}" dt="2021-09-23T15:10:08.692" v="311" actId="20577"/>
          <ac:spMkLst>
            <pc:docMk/>
            <pc:sldMk cId="717453330" sldId="334"/>
            <ac:spMk id="4" creationId="{B6CCD949-E788-4375-9B07-478FA5684BC1}"/>
          </ac:spMkLst>
        </pc:spChg>
        <pc:spChg chg="del">
          <ac:chgData name="Prakrati Gupta" userId="efc12c16-92ce-4bc8-8788-080e46d8dec5" providerId="ADAL" clId="{C8A5DA5A-A230-473D-A2F1-87D1249D6202}" dt="2021-09-23T15:10:44.234" v="354" actId="478"/>
          <ac:spMkLst>
            <pc:docMk/>
            <pc:sldMk cId="717453330" sldId="334"/>
            <ac:spMk id="7" creationId="{B8C1CB40-00F3-49FE-ADA8-52BB1AC1D944}"/>
          </ac:spMkLst>
        </pc:spChg>
        <pc:spChg chg="add del mod">
          <ac:chgData name="Prakrati Gupta" userId="efc12c16-92ce-4bc8-8788-080e46d8dec5" providerId="ADAL" clId="{C8A5DA5A-A230-473D-A2F1-87D1249D6202}" dt="2021-09-23T15:10:13.200" v="313" actId="478"/>
          <ac:spMkLst>
            <pc:docMk/>
            <pc:sldMk cId="717453330" sldId="334"/>
            <ac:spMk id="8" creationId="{6C72F07E-23C5-4315-82FA-3B458A6F77C8}"/>
          </ac:spMkLst>
        </pc:spChg>
        <pc:spChg chg="add mod">
          <ac:chgData name="Prakrati Gupta" userId="efc12c16-92ce-4bc8-8788-080e46d8dec5" providerId="ADAL" clId="{C8A5DA5A-A230-473D-A2F1-87D1249D6202}" dt="2021-09-23T15:10:47.092" v="356" actId="1076"/>
          <ac:spMkLst>
            <pc:docMk/>
            <pc:sldMk cId="717453330" sldId="334"/>
            <ac:spMk id="9" creationId="{9B86114D-8368-4C4C-AD5D-F6BF0B2B8212}"/>
          </ac:spMkLst>
        </pc:spChg>
      </pc:sldChg>
      <pc:sldChg chg="addSp delSp modSp mod">
        <pc:chgData name="Prakrati Gupta" userId="efc12c16-92ce-4bc8-8788-080e46d8dec5" providerId="ADAL" clId="{C8A5DA5A-A230-473D-A2F1-87D1249D6202}" dt="2021-09-23T15:12:39.337" v="427" actId="1076"/>
        <pc:sldMkLst>
          <pc:docMk/>
          <pc:sldMk cId="1892643632" sldId="335"/>
        </pc:sldMkLst>
        <pc:spChg chg="del">
          <ac:chgData name="Prakrati Gupta" userId="efc12c16-92ce-4bc8-8788-080e46d8dec5" providerId="ADAL" clId="{C8A5DA5A-A230-473D-A2F1-87D1249D6202}" dt="2021-09-23T15:12:36.774" v="426" actId="478"/>
          <ac:spMkLst>
            <pc:docMk/>
            <pc:sldMk cId="1892643632" sldId="335"/>
            <ac:spMk id="3" creationId="{373827F3-F386-AA4E-80ED-D86DEF8C158D}"/>
          </ac:spMkLst>
        </pc:spChg>
        <pc:spChg chg="mod">
          <ac:chgData name="Prakrati Gupta" userId="efc12c16-92ce-4bc8-8788-080e46d8dec5" providerId="ADAL" clId="{C8A5DA5A-A230-473D-A2F1-87D1249D6202}" dt="2021-09-23T15:12:22.258" v="422" actId="20577"/>
          <ac:spMkLst>
            <pc:docMk/>
            <pc:sldMk cId="1892643632" sldId="335"/>
            <ac:spMk id="4" creationId="{021C109C-C017-4D19-928F-AED25AC30125}"/>
          </ac:spMkLst>
        </pc:spChg>
        <pc:spChg chg="add mod">
          <ac:chgData name="Prakrati Gupta" userId="efc12c16-92ce-4bc8-8788-080e46d8dec5" providerId="ADAL" clId="{C8A5DA5A-A230-473D-A2F1-87D1249D6202}" dt="2021-09-23T15:12:39.337" v="427" actId="1076"/>
          <ac:spMkLst>
            <pc:docMk/>
            <pc:sldMk cId="1892643632" sldId="335"/>
            <ac:spMk id="6" creationId="{D73F56E1-50AE-4C5E-A276-201C2829447A}"/>
          </ac:spMkLst>
        </pc:spChg>
        <pc:spChg chg="del">
          <ac:chgData name="Prakrati Gupta" userId="efc12c16-92ce-4bc8-8788-080e46d8dec5" providerId="ADAL" clId="{C8A5DA5A-A230-473D-A2F1-87D1249D6202}" dt="2021-09-23T15:12:26.665" v="423" actId="478"/>
          <ac:spMkLst>
            <pc:docMk/>
            <pc:sldMk cId="1892643632" sldId="335"/>
            <ac:spMk id="7" creationId="{3AA707E5-81BE-4B27-BDB1-4FD8E5751699}"/>
          </ac:spMkLst>
        </pc:spChg>
      </pc:sldChg>
      <pc:sldChg chg="del">
        <pc:chgData name="Prakrati Gupta" userId="efc12c16-92ce-4bc8-8788-080e46d8dec5" providerId="ADAL" clId="{C8A5DA5A-A230-473D-A2F1-87D1249D6202}" dt="2021-09-23T15:13:48.741" v="434" actId="47"/>
        <pc:sldMkLst>
          <pc:docMk/>
          <pc:sldMk cId="88129141" sldId="336"/>
        </pc:sldMkLst>
      </pc:sldChg>
      <pc:sldChg chg="add del">
        <pc:chgData name="Prakrati Gupta" userId="efc12c16-92ce-4bc8-8788-080e46d8dec5" providerId="ADAL" clId="{C8A5DA5A-A230-473D-A2F1-87D1249D6202}" dt="2021-09-23T16:23:19.692" v="1539" actId="47"/>
        <pc:sldMkLst>
          <pc:docMk/>
          <pc:sldMk cId="2801219134" sldId="336"/>
        </pc:sldMkLst>
      </pc:sldChg>
      <pc:sldChg chg="del">
        <pc:chgData name="Prakrati Gupta" userId="efc12c16-92ce-4bc8-8788-080e46d8dec5" providerId="ADAL" clId="{C8A5DA5A-A230-473D-A2F1-87D1249D6202}" dt="2021-09-23T15:13:35.586" v="433" actId="47"/>
        <pc:sldMkLst>
          <pc:docMk/>
          <pc:sldMk cId="0" sldId="337"/>
        </pc:sldMkLst>
      </pc:sldChg>
      <pc:sldMasterChg chg="del delSldLayout">
        <pc:chgData name="Prakrati Gupta" userId="efc12c16-92ce-4bc8-8788-080e46d8dec5" providerId="ADAL" clId="{C8A5DA5A-A230-473D-A2F1-87D1249D6202}" dt="2021-09-23T15:13:35.586" v="433" actId="47"/>
        <pc:sldMasterMkLst>
          <pc:docMk/>
          <pc:sldMasterMk cId="3561463004" sldId="2147483696"/>
        </pc:sldMasterMkLst>
        <pc:sldLayoutChg chg="del">
          <pc:chgData name="Prakrati Gupta" userId="efc12c16-92ce-4bc8-8788-080e46d8dec5" providerId="ADAL" clId="{C8A5DA5A-A230-473D-A2F1-87D1249D6202}" dt="2021-09-23T15:13:35.586" v="433" actId="47"/>
          <pc:sldLayoutMkLst>
            <pc:docMk/>
            <pc:sldMasterMk cId="3561463004" sldId="2147483696"/>
            <pc:sldLayoutMk cId="2417646710" sldId="2147483697"/>
          </pc:sldLayoutMkLst>
        </pc:sldLayoutChg>
        <pc:sldLayoutChg chg="del">
          <pc:chgData name="Prakrati Gupta" userId="efc12c16-92ce-4bc8-8788-080e46d8dec5" providerId="ADAL" clId="{C8A5DA5A-A230-473D-A2F1-87D1249D6202}" dt="2021-09-23T15:13:35.586" v="433" actId="47"/>
          <pc:sldLayoutMkLst>
            <pc:docMk/>
            <pc:sldMasterMk cId="3561463004" sldId="2147483696"/>
            <pc:sldLayoutMk cId="1799592203" sldId="2147483698"/>
          </pc:sldLayoutMkLst>
        </pc:sldLayoutChg>
        <pc:sldLayoutChg chg="del">
          <pc:chgData name="Prakrati Gupta" userId="efc12c16-92ce-4bc8-8788-080e46d8dec5" providerId="ADAL" clId="{C8A5DA5A-A230-473D-A2F1-87D1249D6202}" dt="2021-09-23T15:13:35.586" v="433" actId="47"/>
          <pc:sldLayoutMkLst>
            <pc:docMk/>
            <pc:sldMasterMk cId="3561463004" sldId="2147483696"/>
            <pc:sldLayoutMk cId="2035066491" sldId="2147483699"/>
          </pc:sldLayoutMkLst>
        </pc:sldLayoutChg>
        <pc:sldLayoutChg chg="del">
          <pc:chgData name="Prakrati Gupta" userId="efc12c16-92ce-4bc8-8788-080e46d8dec5" providerId="ADAL" clId="{C8A5DA5A-A230-473D-A2F1-87D1249D6202}" dt="2021-09-23T15:13:35.586" v="433" actId="47"/>
          <pc:sldLayoutMkLst>
            <pc:docMk/>
            <pc:sldMasterMk cId="3561463004" sldId="2147483696"/>
            <pc:sldLayoutMk cId="2425689776" sldId="2147483700"/>
          </pc:sldLayoutMkLst>
        </pc:sldLayoutChg>
        <pc:sldLayoutChg chg="del">
          <pc:chgData name="Prakrati Gupta" userId="efc12c16-92ce-4bc8-8788-080e46d8dec5" providerId="ADAL" clId="{C8A5DA5A-A230-473D-A2F1-87D1249D6202}" dt="2021-09-23T15:13:35.586" v="433" actId="47"/>
          <pc:sldLayoutMkLst>
            <pc:docMk/>
            <pc:sldMasterMk cId="3561463004" sldId="2147483696"/>
            <pc:sldLayoutMk cId="3048652971" sldId="2147483701"/>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9/23/2021</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png>
</file>

<file path=ppt/media/image34.jpg>
</file>

<file path=ppt/media/image35.jpg>
</file>

<file path=ppt/media/image36.jpg>
</file>

<file path=ppt/media/image37.jpeg>
</file>

<file path=ppt/media/image38.png>
</file>

<file path=ppt/media/image39.jpg>
</file>

<file path=ppt/media/image4.jpeg>
</file>

<file path=ppt/media/image40.png>
</file>

<file path=ppt/media/image41.jpeg>
</file>

<file path=ppt/media/image42.jpg>
</file>

<file path=ppt/media/image43.jpg>
</file>

<file path=ppt/media/image4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9/23/2021</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5.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4.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6.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7.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9.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4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1.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prakrati08/prakrati-test/blob/main/Final%20Project%20NB3.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707886"/>
          </a:xfrm>
          <a:prstGeom prst="rect">
            <a:avLst/>
          </a:prstGeom>
          <a:noFill/>
        </p:spPr>
        <p:txBody>
          <a:bodyPr wrap="square" lIns="91440" tIns="45720" rIns="91440" bIns="45720" rtlCol="0" anchor="t">
            <a:spAutoFit/>
          </a:bodyPr>
          <a:lstStyle/>
          <a:p>
            <a:r>
              <a:rPr lang="en-US" sz="2000" dirty="0">
                <a:solidFill>
                  <a:schemeClr val="bg2"/>
                </a:solidFill>
                <a:latin typeface="Abadi"/>
                <a:ea typeface="SF Pro" pitchFamily="2" charset="0"/>
                <a:cs typeface="SF Pro" pitchFamily="2" charset="0"/>
              </a:rPr>
              <a:t>Prakrati Gupta</a:t>
            </a:r>
          </a:p>
          <a:p>
            <a:r>
              <a:rPr lang="en-US" sz="2000" dirty="0">
                <a:solidFill>
                  <a:schemeClr val="bg2"/>
                </a:solidFill>
                <a:latin typeface="Abadi"/>
                <a:ea typeface="SF Pro" pitchFamily="2" charset="0"/>
                <a:cs typeface="SF Pro" pitchFamily="2" charset="0"/>
              </a:rPr>
              <a:t>19/09/2021</a:t>
            </a:r>
            <a:endParaRPr lang="en-US" sz="2000"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EDA – Exploratory Data Analysis</a:t>
            </a:r>
          </a:p>
          <a:p>
            <a:pPr>
              <a:lnSpc>
                <a:spcPct val="100000"/>
              </a:lnSpc>
              <a:spcBef>
                <a:spcPts val="1400"/>
              </a:spcBef>
            </a:pPr>
            <a:r>
              <a:rPr lang="en-US" sz="2200" dirty="0">
                <a:solidFill>
                  <a:schemeClr val="accent3">
                    <a:lumMod val="25000"/>
                  </a:schemeClr>
                </a:solidFill>
                <a:latin typeface="Abadi"/>
              </a:rPr>
              <a:t>Exploratory Data Analysis refers to the critical process of performing initial investigations on data to discover patterns, to spot anomalies, to test hypothesis and to check assumptions with the help of summary statistics and graphical representations.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EC8591B3-80A5-401C-AC64-2A398832CC50}"/>
              </a:ext>
            </a:extLst>
          </p:cNvPr>
          <p:cNvPicPr>
            <a:picLocks noChangeAspect="1"/>
          </p:cNvPicPr>
          <p:nvPr/>
        </p:nvPicPr>
        <p:blipFill>
          <a:blip r:embed="rId4"/>
          <a:stretch>
            <a:fillRect/>
          </a:stretch>
        </p:blipFill>
        <p:spPr>
          <a:xfrm>
            <a:off x="6096000" y="1825625"/>
            <a:ext cx="5980386" cy="2762141"/>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Exploratory Data Analysis refers to the critical process of performing initial investigations on data to discover patterns, to spot anomalies, to test hypothesis and to check assumptions with the help of summary statistics and graphical representations.</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pic>
        <p:nvPicPr>
          <p:cNvPr id="6" name="Picture 5">
            <a:extLst>
              <a:ext uri="{FF2B5EF4-FFF2-40B4-BE49-F238E27FC236}">
                <a16:creationId xmlns:a16="http://schemas.microsoft.com/office/drawing/2014/main" id="{54878AB1-2AB7-433E-BFD9-F067149BC2BC}"/>
              </a:ext>
            </a:extLst>
          </p:cNvPr>
          <p:cNvPicPr>
            <a:picLocks noChangeAspect="1"/>
          </p:cNvPicPr>
          <p:nvPr/>
        </p:nvPicPr>
        <p:blipFill>
          <a:blip r:embed="rId4"/>
          <a:stretch>
            <a:fillRect/>
          </a:stretch>
        </p:blipFill>
        <p:spPr>
          <a:xfrm>
            <a:off x="530834" y="4179311"/>
            <a:ext cx="10754777" cy="2247900"/>
          </a:xfrm>
          <a:prstGeom prst="rect">
            <a:avLst/>
          </a:prstGeom>
        </p:spPr>
      </p:pic>
    </p:spTree>
    <p:extLst>
      <p:ext uri="{BB962C8B-B14F-4D97-AF65-F5344CB8AC3E}">
        <p14:creationId xmlns:p14="http://schemas.microsoft.com/office/powerpoint/2010/main" val="1578726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Folium is a Python library used for visualizing geospatial data. It is easy to use and yet a powerful library. Folium is a Python wrapper for Leaflet.js which is a leading open-source JavaScript library for plotting interactive maps</a:t>
            </a:r>
          </a:p>
          <a:p>
            <a:pPr algn="l"/>
            <a:r>
              <a:rPr lang="en-US" sz="2000" dirty="0">
                <a:solidFill>
                  <a:schemeClr val="accent3">
                    <a:lumMod val="25000"/>
                  </a:schemeClr>
                </a:solidFill>
                <a:latin typeface="Abadi" panose="020B0604020104020204" pitchFamily="34" charset="0"/>
              </a:rPr>
              <a:t>Markers are the items used for marking a location on a map. For example, when you use Google Maps for navigation, your location is marked by a marker and your destination is marked by another marker. Markers are among the most important and helpful things on a map. </a:t>
            </a:r>
          </a:p>
          <a:p>
            <a:pPr algn="l"/>
            <a:r>
              <a:rPr lang="en-US" sz="2000" dirty="0">
                <a:solidFill>
                  <a:schemeClr val="accent3">
                    <a:lumMod val="25000"/>
                  </a:schemeClr>
                </a:solidFill>
                <a:latin typeface="Abadi" panose="020B0604020104020204" pitchFamily="34" charset="0"/>
              </a:rPr>
              <a:t>Folium gives a folium. Marker() class for plotting markers on a map. Just pass the latitude and longitude of the location, mention the popup and tooltip and add it to the map.</a:t>
            </a:r>
          </a:p>
          <a:p>
            <a:pPr>
              <a:lnSpc>
                <a:spcPct val="100000"/>
              </a:lnSpc>
              <a:spcBef>
                <a:spcPts val="1400"/>
              </a:spcBef>
            </a:pPr>
            <a:r>
              <a:rPr lang="en-US" sz="2000" dirty="0">
                <a:solidFill>
                  <a:schemeClr val="accent3">
                    <a:lumMod val="25000"/>
                  </a:schemeClr>
                </a:solidFill>
                <a:latin typeface="Abadi" panose="020B0604020104020204" pitchFamily="34" charset="0"/>
                <a:hlinkClick r:id="rId3"/>
              </a:rPr>
              <a:t>GitHub URL</a:t>
            </a: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pic>
        <p:nvPicPr>
          <p:cNvPr id="6" name="Picture 5">
            <a:extLst>
              <a:ext uri="{FF2B5EF4-FFF2-40B4-BE49-F238E27FC236}">
                <a16:creationId xmlns:a16="http://schemas.microsoft.com/office/drawing/2014/main" id="{157D573B-A4F3-4FCF-B511-C2C14C6263AC}"/>
              </a:ext>
            </a:extLst>
          </p:cNvPr>
          <p:cNvPicPr>
            <a:picLocks noChangeAspect="1"/>
          </p:cNvPicPr>
          <p:nvPr/>
        </p:nvPicPr>
        <p:blipFill>
          <a:blip r:embed="rId2"/>
          <a:stretch>
            <a:fillRect/>
          </a:stretch>
        </p:blipFill>
        <p:spPr>
          <a:xfrm>
            <a:off x="536004" y="4387812"/>
            <a:ext cx="4643073" cy="2039399"/>
          </a:xfrm>
          <a:prstGeom prst="rect">
            <a:avLst/>
          </a:prstGeom>
        </p:spPr>
      </p:pic>
      <p:pic>
        <p:nvPicPr>
          <p:cNvPr id="8" name="Picture 7">
            <a:extLst>
              <a:ext uri="{FF2B5EF4-FFF2-40B4-BE49-F238E27FC236}">
                <a16:creationId xmlns:a16="http://schemas.microsoft.com/office/drawing/2014/main" id="{08DEBB31-62BB-40FA-B8F5-DC377665FA5A}"/>
              </a:ext>
            </a:extLst>
          </p:cNvPr>
          <p:cNvPicPr>
            <a:picLocks noChangeAspect="1"/>
          </p:cNvPicPr>
          <p:nvPr/>
        </p:nvPicPr>
        <p:blipFill>
          <a:blip r:embed="rId3"/>
          <a:stretch>
            <a:fillRect/>
          </a:stretch>
        </p:blipFill>
        <p:spPr>
          <a:xfrm>
            <a:off x="536004" y="1359411"/>
            <a:ext cx="10629976" cy="2461491"/>
          </a:xfrm>
          <a:prstGeom prst="rect">
            <a:avLst/>
          </a:prstGeom>
        </p:spPr>
      </p:pic>
      <p:pic>
        <p:nvPicPr>
          <p:cNvPr id="7" name="Picture 6">
            <a:extLst>
              <a:ext uri="{FF2B5EF4-FFF2-40B4-BE49-F238E27FC236}">
                <a16:creationId xmlns:a16="http://schemas.microsoft.com/office/drawing/2014/main" id="{236760C6-E972-4370-B3F8-8D1F8689DCC4}"/>
              </a:ext>
            </a:extLst>
          </p:cNvPr>
          <p:cNvPicPr>
            <a:picLocks noChangeAspect="1"/>
          </p:cNvPicPr>
          <p:nvPr/>
        </p:nvPicPr>
        <p:blipFill>
          <a:blip r:embed="rId4"/>
          <a:stretch>
            <a:fillRect/>
          </a:stretch>
        </p:blipFill>
        <p:spPr>
          <a:xfrm>
            <a:off x="5754414" y="4387812"/>
            <a:ext cx="5092262" cy="2014537"/>
          </a:xfrm>
          <a:prstGeom prst="rect">
            <a:avLst/>
          </a:prstGeom>
        </p:spPr>
      </p:pic>
    </p:spTree>
    <p:extLst>
      <p:ext uri="{BB962C8B-B14F-4D97-AF65-F5344CB8AC3E}">
        <p14:creationId xmlns:p14="http://schemas.microsoft.com/office/powerpoint/2010/main" val="388104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355600" marR="0" lvl="0" indent="-342900" algn="l" defTabSz="914400" rtl="0" eaLnBrk="1" fontAlgn="auto" latinLnBrk="0" hangingPunct="1">
              <a:lnSpc>
                <a:spcPct val="100000"/>
              </a:lnSpc>
              <a:spcBef>
                <a:spcPts val="1040"/>
              </a:spcBef>
              <a:spcAft>
                <a:spcPts val="0"/>
              </a:spcAft>
              <a:buClr>
                <a:schemeClr val="tx1"/>
              </a:buClr>
              <a:buSzPct val="78947"/>
              <a:buFont typeface="Wingdings"/>
              <a:buChar char=""/>
              <a:tabLst>
                <a:tab pos="354965" algn="l"/>
                <a:tab pos="355600" algn="l"/>
              </a:tabLst>
              <a:defRPr/>
            </a:pPr>
            <a:r>
              <a:rPr kumimoji="0" lang="en-US" sz="1900" b="0" i="0" u="none" strike="noStrike" kern="1200" cap="none" spc="-5" normalizeH="0" baseline="0" noProof="0" dirty="0">
                <a:ln>
                  <a:noFill/>
                </a:ln>
                <a:solidFill>
                  <a:prstClr val="black"/>
                </a:solidFill>
                <a:effectLst/>
                <a:uLnTx/>
                <a:uFillTx/>
                <a:latin typeface="Carlito"/>
                <a:ea typeface="+mn-ea"/>
                <a:cs typeface="Carlito"/>
              </a:rPr>
              <a:t>Graphs</a:t>
            </a:r>
            <a:endParaRPr kumimoji="0" lang="en-US" sz="19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40"/>
              </a:spcBef>
              <a:spcAft>
                <a:spcPts val="0"/>
              </a:spcAft>
              <a:buClr>
                <a:schemeClr val="tx1"/>
              </a:buClr>
              <a:buSzPct val="80555"/>
              <a:buFont typeface="Wingdings"/>
              <a:buChar char=""/>
              <a:tabLst>
                <a:tab pos="755650" algn="l"/>
              </a:tabLst>
              <a:defRPr/>
            </a:pPr>
            <a:r>
              <a:rPr kumimoji="0" lang="en-US" sz="1800" b="0" i="0" u="none" strike="noStrike" kern="1200" cap="none" spc="0" normalizeH="0" baseline="0" noProof="0" dirty="0">
                <a:ln>
                  <a:noFill/>
                </a:ln>
                <a:solidFill>
                  <a:prstClr val="black"/>
                </a:solidFill>
                <a:effectLst/>
                <a:uLnTx/>
                <a:uFillTx/>
                <a:latin typeface="Carlito"/>
                <a:ea typeface="+mn-ea"/>
                <a:cs typeface="Carlito"/>
              </a:rPr>
              <a:t>Pie Chart </a:t>
            </a:r>
            <a:r>
              <a:rPr kumimoji="0" lang="en-US" sz="1800" b="0" i="0" u="none" strike="noStrike" kern="1200" cap="none" spc="-5" normalizeH="0" baseline="0" noProof="0" dirty="0">
                <a:ln>
                  <a:noFill/>
                </a:ln>
                <a:solidFill>
                  <a:prstClr val="black"/>
                </a:solidFill>
                <a:effectLst/>
                <a:uLnTx/>
                <a:uFillTx/>
                <a:latin typeface="Carlito"/>
                <a:ea typeface="+mn-ea"/>
                <a:cs typeface="Carlito"/>
              </a:rPr>
              <a:t>showing </a:t>
            </a:r>
            <a:r>
              <a:rPr kumimoji="0" lang="en-US" sz="18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800" b="0" i="0" u="none" strike="noStrike" kern="1200" cap="none" spc="-15" normalizeH="0" baseline="0" noProof="0" dirty="0">
                <a:ln>
                  <a:noFill/>
                </a:ln>
                <a:solidFill>
                  <a:prstClr val="black"/>
                </a:solidFill>
                <a:effectLst/>
                <a:uLnTx/>
                <a:uFillTx/>
                <a:latin typeface="Carlito"/>
                <a:ea typeface="+mn-ea"/>
                <a:cs typeface="Carlito"/>
              </a:rPr>
              <a:t>total </a:t>
            </a:r>
            <a:r>
              <a:rPr kumimoji="0" lang="en-US" sz="1800" b="0" i="0" u="none" strike="noStrike" kern="1200" cap="none" spc="0" normalizeH="0" baseline="0" noProof="0" dirty="0">
                <a:ln>
                  <a:noFill/>
                </a:ln>
                <a:solidFill>
                  <a:prstClr val="black"/>
                </a:solidFill>
                <a:effectLst/>
                <a:uLnTx/>
                <a:uFillTx/>
                <a:latin typeface="Carlito"/>
                <a:ea typeface="+mn-ea"/>
                <a:cs typeface="Carlito"/>
              </a:rPr>
              <a:t>launches </a:t>
            </a:r>
            <a:r>
              <a:rPr kumimoji="0" lang="en-US" sz="1800" b="0" i="0" u="none" strike="noStrike" kern="1200" cap="none" spc="-5" normalizeH="0" baseline="0" noProof="0" dirty="0">
                <a:ln>
                  <a:noFill/>
                </a:ln>
                <a:solidFill>
                  <a:prstClr val="black"/>
                </a:solidFill>
                <a:effectLst/>
                <a:uLnTx/>
                <a:uFillTx/>
                <a:latin typeface="Carlito"/>
                <a:ea typeface="+mn-ea"/>
                <a:cs typeface="Carlito"/>
              </a:rPr>
              <a:t>by </a:t>
            </a:r>
            <a:r>
              <a:rPr kumimoji="0" lang="en-US" sz="1800" b="0" i="0" u="none" strike="noStrike" kern="1200" cap="none" spc="0" normalizeH="0" baseline="0" noProof="0" dirty="0">
                <a:ln>
                  <a:noFill/>
                </a:ln>
                <a:solidFill>
                  <a:prstClr val="black"/>
                </a:solidFill>
                <a:effectLst/>
                <a:uLnTx/>
                <a:uFillTx/>
                <a:latin typeface="Carlito"/>
                <a:ea typeface="+mn-ea"/>
                <a:cs typeface="Carlito"/>
              </a:rPr>
              <a:t>a </a:t>
            </a:r>
            <a:r>
              <a:rPr kumimoji="0" lang="en-US" sz="1800" b="0" i="0" u="none" strike="noStrike" kern="1200" cap="none" spc="-5" normalizeH="0" baseline="0" noProof="0" dirty="0">
                <a:ln>
                  <a:noFill/>
                </a:ln>
                <a:solidFill>
                  <a:prstClr val="black"/>
                </a:solidFill>
                <a:effectLst/>
                <a:uLnTx/>
                <a:uFillTx/>
                <a:latin typeface="Carlito"/>
                <a:ea typeface="+mn-ea"/>
                <a:cs typeface="Carlito"/>
              </a:rPr>
              <a:t>certain </a:t>
            </a:r>
            <a:r>
              <a:rPr kumimoji="0" lang="en-US" sz="1800" b="0" i="0" u="none" strike="noStrike" kern="1200" cap="none" spc="-10" normalizeH="0" baseline="0" noProof="0" dirty="0">
                <a:ln>
                  <a:noFill/>
                </a:ln>
                <a:solidFill>
                  <a:prstClr val="black"/>
                </a:solidFill>
                <a:effectLst/>
                <a:uLnTx/>
                <a:uFillTx/>
                <a:latin typeface="Carlito"/>
                <a:ea typeface="+mn-ea"/>
                <a:cs typeface="Carlito"/>
              </a:rPr>
              <a:t>site/all</a:t>
            </a:r>
            <a:r>
              <a:rPr kumimoji="0" lang="en-US" sz="1800" b="0" i="0" u="none" strike="noStrike" kern="1200" cap="none" spc="85" normalizeH="0" baseline="0" noProof="0" dirty="0">
                <a:ln>
                  <a:noFill/>
                </a:ln>
                <a:solidFill>
                  <a:prstClr val="black"/>
                </a:solidFill>
                <a:effectLst/>
                <a:uLnTx/>
                <a:uFillTx/>
                <a:latin typeface="Carlito"/>
                <a:ea typeface="+mn-ea"/>
                <a:cs typeface="Carlito"/>
              </a:rPr>
              <a:t> </a:t>
            </a:r>
            <a:r>
              <a:rPr kumimoji="0" lang="en-US" sz="1900" b="0" i="0" u="none" strike="noStrike" kern="1200" cap="none" spc="-5" normalizeH="0" baseline="0" noProof="0" dirty="0">
                <a:ln>
                  <a:noFill/>
                </a:ln>
                <a:solidFill>
                  <a:prstClr val="black"/>
                </a:solidFill>
                <a:effectLst/>
                <a:uLnTx/>
                <a:uFillTx/>
                <a:latin typeface="Carlito"/>
                <a:ea typeface="+mn-ea"/>
                <a:cs typeface="Carlito"/>
              </a:rPr>
              <a:t>sites.</a:t>
            </a:r>
            <a:endParaRPr kumimoji="0" lang="en-US" sz="19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50"/>
              </a:spcBef>
              <a:spcAft>
                <a:spcPts val="0"/>
              </a:spcAft>
              <a:buClr>
                <a:schemeClr val="tx1"/>
              </a:buClr>
              <a:buSzPct val="78947"/>
              <a:buFont typeface="Wingdings"/>
              <a:buChar char=""/>
              <a:tabLst>
                <a:tab pos="755650" algn="l"/>
              </a:tabLst>
              <a:defRPr/>
            </a:pPr>
            <a:r>
              <a:rPr kumimoji="0" lang="en-US" sz="1900" b="0" i="0" u="none" strike="noStrike" kern="1200" cap="none" spc="-10" normalizeH="0" baseline="0" noProof="0" dirty="0">
                <a:ln>
                  <a:noFill/>
                </a:ln>
                <a:solidFill>
                  <a:prstClr val="black"/>
                </a:solidFill>
                <a:effectLst/>
                <a:uLnTx/>
                <a:uFillTx/>
                <a:latin typeface="Carlito"/>
                <a:ea typeface="+mn-ea"/>
                <a:cs typeface="Carlito"/>
              </a:rPr>
              <a:t>Display relative </a:t>
            </a:r>
            <a:r>
              <a:rPr kumimoji="0" lang="en-US" sz="1900" b="0" i="0" u="none" strike="noStrike" kern="1200" cap="none" spc="-5" normalizeH="0" baseline="0" noProof="0" dirty="0">
                <a:ln>
                  <a:noFill/>
                </a:ln>
                <a:solidFill>
                  <a:prstClr val="black"/>
                </a:solidFill>
                <a:effectLst/>
                <a:uLnTx/>
                <a:uFillTx/>
                <a:latin typeface="Carlito"/>
                <a:ea typeface="+mn-ea"/>
                <a:cs typeface="Carlito"/>
              </a:rPr>
              <a:t>proportions of </a:t>
            </a:r>
            <a:r>
              <a:rPr kumimoji="0" lang="en-US" sz="1900" b="0" i="0" u="none" strike="noStrike" kern="1200" cap="none" spc="0" normalizeH="0" baseline="0" noProof="0" dirty="0">
                <a:ln>
                  <a:noFill/>
                </a:ln>
                <a:solidFill>
                  <a:prstClr val="black"/>
                </a:solidFill>
                <a:effectLst/>
                <a:uLnTx/>
                <a:uFillTx/>
                <a:latin typeface="Carlito"/>
                <a:ea typeface="+mn-ea"/>
                <a:cs typeface="Carlito"/>
              </a:rPr>
              <a:t>multiple classes </a:t>
            </a:r>
            <a:r>
              <a:rPr kumimoji="0" lang="en-US" sz="1900" b="0" i="0" u="none" strike="noStrike" kern="1200" cap="none" spc="-5" normalizeH="0" baseline="0" noProof="0" dirty="0">
                <a:ln>
                  <a:noFill/>
                </a:ln>
                <a:solidFill>
                  <a:prstClr val="black"/>
                </a:solidFill>
                <a:effectLst/>
                <a:uLnTx/>
                <a:uFillTx/>
                <a:latin typeface="Carlito"/>
                <a:ea typeface="+mn-ea"/>
                <a:cs typeface="Carlito"/>
              </a:rPr>
              <a:t>of</a:t>
            </a:r>
            <a:r>
              <a:rPr kumimoji="0" lang="en-US" sz="1900" b="0" i="0" u="none" strike="noStrike" kern="1200" cap="none" spc="-85" normalizeH="0" baseline="0" noProof="0" dirty="0">
                <a:ln>
                  <a:noFill/>
                </a:ln>
                <a:solidFill>
                  <a:prstClr val="black"/>
                </a:solidFill>
                <a:effectLst/>
                <a:uLnTx/>
                <a:uFillTx/>
                <a:latin typeface="Carlito"/>
                <a:ea typeface="+mn-ea"/>
                <a:cs typeface="Carlito"/>
              </a:rPr>
              <a:t> </a:t>
            </a:r>
            <a:r>
              <a:rPr kumimoji="0" lang="en-US" sz="1900" b="0" i="0" u="none" strike="noStrike" kern="1200" cap="none" spc="-10" normalizeH="0" baseline="0" noProof="0" dirty="0">
                <a:ln>
                  <a:noFill/>
                </a:ln>
                <a:solidFill>
                  <a:prstClr val="black"/>
                </a:solidFill>
                <a:effectLst/>
                <a:uLnTx/>
                <a:uFillTx/>
                <a:latin typeface="Carlito"/>
                <a:ea typeface="+mn-ea"/>
                <a:cs typeface="Carlito"/>
              </a:rPr>
              <a:t>data.</a:t>
            </a:r>
            <a:endParaRPr kumimoji="0" lang="en-US" sz="19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44"/>
              </a:spcBef>
              <a:spcAft>
                <a:spcPts val="0"/>
              </a:spcAft>
              <a:buClr>
                <a:schemeClr val="tx1"/>
              </a:buClr>
              <a:buSzPct val="78947"/>
              <a:buFont typeface="Wingdings"/>
              <a:buChar char=""/>
              <a:tabLst>
                <a:tab pos="755650" algn="l"/>
              </a:tabLst>
              <a:defRPr/>
            </a:pPr>
            <a:r>
              <a:rPr kumimoji="0" lang="en-US" sz="1900" b="0" i="0" u="none" strike="noStrike" kern="1200" cap="none" spc="-15" normalizeH="0" baseline="0" noProof="0" dirty="0">
                <a:ln>
                  <a:noFill/>
                </a:ln>
                <a:solidFill>
                  <a:prstClr val="black"/>
                </a:solidFill>
                <a:effectLst/>
                <a:uLnTx/>
                <a:uFillTx/>
                <a:latin typeface="Carlito"/>
                <a:ea typeface="+mn-ea"/>
                <a:cs typeface="Carlito"/>
              </a:rPr>
              <a:t>Size </a:t>
            </a:r>
            <a:r>
              <a:rPr kumimoji="0" lang="en-US" sz="1900" b="0" i="0" u="none" strike="noStrike" kern="1200" cap="none" spc="-5" normalizeH="0" baseline="0" noProof="0" dirty="0">
                <a:ln>
                  <a:noFill/>
                </a:ln>
                <a:solidFill>
                  <a:prstClr val="black"/>
                </a:solidFill>
                <a:effectLst/>
                <a:uLnTx/>
                <a:uFillTx/>
                <a:latin typeface="Carlito"/>
                <a:ea typeface="+mn-ea"/>
                <a:cs typeface="Carlito"/>
              </a:rPr>
              <a:t>of </a:t>
            </a:r>
            <a:r>
              <a:rPr kumimoji="0" lang="en-US" sz="19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900" b="0" i="0" u="none" strike="noStrike" kern="1200" cap="none" spc="-5" normalizeH="0" baseline="0" noProof="0" dirty="0">
                <a:ln>
                  <a:noFill/>
                </a:ln>
                <a:solidFill>
                  <a:prstClr val="black"/>
                </a:solidFill>
                <a:effectLst/>
                <a:uLnTx/>
                <a:uFillTx/>
                <a:latin typeface="Carlito"/>
                <a:ea typeface="+mn-ea"/>
                <a:cs typeface="Carlito"/>
              </a:rPr>
              <a:t>circle </a:t>
            </a:r>
            <a:r>
              <a:rPr kumimoji="0" lang="en-US" sz="1900" b="0" i="0" u="none" strike="noStrike" kern="1200" cap="none" spc="-10" normalizeH="0" baseline="0" noProof="0" dirty="0">
                <a:ln>
                  <a:noFill/>
                </a:ln>
                <a:solidFill>
                  <a:prstClr val="black"/>
                </a:solidFill>
                <a:effectLst/>
                <a:uLnTx/>
                <a:uFillTx/>
                <a:latin typeface="Carlito"/>
                <a:ea typeface="+mn-ea"/>
                <a:cs typeface="Carlito"/>
              </a:rPr>
              <a:t>can </a:t>
            </a:r>
            <a:r>
              <a:rPr kumimoji="0" lang="en-US" sz="1900" b="0" i="0" u="none" strike="noStrike" kern="1200" cap="none" spc="-5" normalizeH="0" baseline="0" noProof="0" dirty="0">
                <a:ln>
                  <a:noFill/>
                </a:ln>
                <a:solidFill>
                  <a:prstClr val="black"/>
                </a:solidFill>
                <a:effectLst/>
                <a:uLnTx/>
                <a:uFillTx/>
                <a:latin typeface="Carlito"/>
                <a:ea typeface="+mn-ea"/>
                <a:cs typeface="Carlito"/>
              </a:rPr>
              <a:t>be made proportional </a:t>
            </a:r>
            <a:r>
              <a:rPr kumimoji="0" lang="en-US" sz="1900" b="0" i="0" u="none" strike="noStrike" kern="1200" cap="none" spc="-10" normalizeH="0" baseline="0" noProof="0" dirty="0">
                <a:ln>
                  <a:noFill/>
                </a:ln>
                <a:solidFill>
                  <a:prstClr val="black"/>
                </a:solidFill>
                <a:effectLst/>
                <a:uLnTx/>
                <a:uFillTx/>
                <a:latin typeface="Carlito"/>
                <a:ea typeface="+mn-ea"/>
                <a:cs typeface="Carlito"/>
              </a:rPr>
              <a:t>to </a:t>
            </a:r>
            <a:r>
              <a:rPr kumimoji="0" lang="en-US" sz="19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900" b="0" i="0" u="none" strike="noStrike" kern="1200" cap="none" spc="-15" normalizeH="0" baseline="0" noProof="0" dirty="0">
                <a:ln>
                  <a:noFill/>
                </a:ln>
                <a:solidFill>
                  <a:prstClr val="black"/>
                </a:solidFill>
                <a:effectLst/>
                <a:uLnTx/>
                <a:uFillTx/>
                <a:latin typeface="Carlito"/>
                <a:ea typeface="+mn-ea"/>
                <a:cs typeface="Carlito"/>
              </a:rPr>
              <a:t>total </a:t>
            </a:r>
            <a:r>
              <a:rPr kumimoji="0" lang="en-US" sz="1900" b="0" i="0" u="none" strike="noStrike" kern="1200" cap="none" spc="-5" normalizeH="0" baseline="0" noProof="0" dirty="0">
                <a:ln>
                  <a:noFill/>
                </a:ln>
                <a:solidFill>
                  <a:prstClr val="black"/>
                </a:solidFill>
                <a:effectLst/>
                <a:uLnTx/>
                <a:uFillTx/>
                <a:latin typeface="Carlito"/>
                <a:ea typeface="+mn-ea"/>
                <a:cs typeface="Carlito"/>
              </a:rPr>
              <a:t>quantity </a:t>
            </a:r>
            <a:r>
              <a:rPr kumimoji="0" lang="en-US" sz="1900" b="0" i="0" u="none" strike="noStrike" kern="1200" cap="none" spc="0" normalizeH="0" baseline="0" noProof="0" dirty="0">
                <a:ln>
                  <a:noFill/>
                </a:ln>
                <a:solidFill>
                  <a:prstClr val="black"/>
                </a:solidFill>
                <a:effectLst/>
                <a:uLnTx/>
                <a:uFillTx/>
                <a:latin typeface="Carlito"/>
                <a:ea typeface="+mn-ea"/>
                <a:cs typeface="Carlito"/>
              </a:rPr>
              <a:t>it</a:t>
            </a:r>
            <a:r>
              <a:rPr kumimoji="0" lang="en-US" sz="1900" b="0" i="0" u="none" strike="noStrike" kern="1200" cap="none" spc="-5" normalizeH="0" baseline="0" noProof="0" dirty="0">
                <a:ln>
                  <a:noFill/>
                </a:ln>
                <a:solidFill>
                  <a:prstClr val="black"/>
                </a:solidFill>
                <a:effectLst/>
                <a:uLnTx/>
                <a:uFillTx/>
                <a:latin typeface="Carlito"/>
                <a:ea typeface="+mn-ea"/>
                <a:cs typeface="Carlito"/>
              </a:rPr>
              <a:t> represents.</a:t>
            </a:r>
            <a:endParaRPr kumimoji="0" lang="en-US" sz="1900" b="0" i="0" u="none" strike="noStrike" kern="1200" cap="none" spc="0" normalizeH="0" baseline="0" noProof="0" dirty="0">
              <a:ln>
                <a:noFill/>
              </a:ln>
              <a:solidFill>
                <a:prstClr val="black"/>
              </a:solidFill>
              <a:effectLst/>
              <a:uLnTx/>
              <a:uFillTx/>
              <a:latin typeface="Carlito"/>
              <a:ea typeface="+mn-ea"/>
              <a:cs typeface="Carlito"/>
            </a:endParaRPr>
          </a:p>
          <a:p>
            <a:pPr marL="355600" marR="0" lvl="0" indent="-342900" algn="l" defTabSz="914400" rtl="0" eaLnBrk="1" fontAlgn="auto" latinLnBrk="0" hangingPunct="1">
              <a:lnSpc>
                <a:spcPct val="100000"/>
              </a:lnSpc>
              <a:spcBef>
                <a:spcPts val="940"/>
              </a:spcBef>
              <a:spcAft>
                <a:spcPts val="0"/>
              </a:spcAft>
              <a:buClr>
                <a:schemeClr val="tx1"/>
              </a:buClr>
              <a:buSzPct val="78947"/>
              <a:buFont typeface="Wingdings"/>
              <a:buChar char=""/>
              <a:tabLst>
                <a:tab pos="354965" algn="l"/>
                <a:tab pos="355600" algn="l"/>
              </a:tabLst>
              <a:defRPr/>
            </a:pPr>
            <a:r>
              <a:rPr kumimoji="0" lang="en-US" sz="1900" b="0" i="0" u="none" strike="noStrike" kern="1200" cap="none" spc="-15" normalizeH="0" baseline="0" noProof="0" dirty="0">
                <a:ln>
                  <a:noFill/>
                </a:ln>
                <a:solidFill>
                  <a:prstClr val="black"/>
                </a:solidFill>
                <a:effectLst/>
                <a:uLnTx/>
                <a:uFillTx/>
                <a:latin typeface="Carlito"/>
                <a:ea typeface="+mn-ea"/>
                <a:cs typeface="Carlito"/>
              </a:rPr>
              <a:t>Scatter </a:t>
            </a:r>
            <a:r>
              <a:rPr kumimoji="0" lang="en-US" sz="1900" b="0" i="0" u="none" strike="noStrike" kern="1200" cap="none" spc="-10" normalizeH="0" baseline="0" noProof="0" dirty="0">
                <a:ln>
                  <a:noFill/>
                </a:ln>
                <a:solidFill>
                  <a:prstClr val="black"/>
                </a:solidFill>
                <a:effectLst/>
                <a:uLnTx/>
                <a:uFillTx/>
                <a:latin typeface="Carlito"/>
                <a:ea typeface="+mn-ea"/>
                <a:cs typeface="Carlito"/>
              </a:rPr>
              <a:t>Graph </a:t>
            </a:r>
            <a:r>
              <a:rPr kumimoji="0" lang="en-US" sz="1900" b="0" i="0" u="none" strike="noStrike" kern="1200" cap="none" spc="-5" normalizeH="0" baseline="0" noProof="0" dirty="0">
                <a:ln>
                  <a:noFill/>
                </a:ln>
                <a:solidFill>
                  <a:prstClr val="black"/>
                </a:solidFill>
                <a:effectLst/>
                <a:uLnTx/>
                <a:uFillTx/>
                <a:latin typeface="Carlito"/>
                <a:ea typeface="+mn-ea"/>
                <a:cs typeface="Carlito"/>
              </a:rPr>
              <a:t>showing </a:t>
            </a:r>
            <a:r>
              <a:rPr kumimoji="0" lang="en-US" sz="19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900" b="0" i="0" u="none" strike="noStrike" kern="1200" cap="none" spc="-5" normalizeH="0" baseline="0" noProof="0" dirty="0">
                <a:ln>
                  <a:noFill/>
                </a:ln>
                <a:solidFill>
                  <a:prstClr val="black"/>
                </a:solidFill>
                <a:effectLst/>
                <a:uLnTx/>
                <a:uFillTx/>
                <a:latin typeface="Carlito"/>
                <a:ea typeface="+mn-ea"/>
                <a:cs typeface="Carlito"/>
              </a:rPr>
              <a:t>relationship </a:t>
            </a:r>
            <a:r>
              <a:rPr kumimoji="0" lang="en-US" sz="1900" b="0" i="0" u="none" strike="noStrike" kern="1200" cap="none" spc="0" normalizeH="0" baseline="0" noProof="0" dirty="0">
                <a:ln>
                  <a:noFill/>
                </a:ln>
                <a:solidFill>
                  <a:prstClr val="black"/>
                </a:solidFill>
                <a:effectLst/>
                <a:uLnTx/>
                <a:uFillTx/>
                <a:latin typeface="Carlito"/>
                <a:ea typeface="+mn-ea"/>
                <a:cs typeface="Carlito"/>
              </a:rPr>
              <a:t>with </a:t>
            </a:r>
            <a:r>
              <a:rPr kumimoji="0" lang="en-US" sz="1900" b="0" i="0" u="none" strike="noStrike" kern="1200" cap="none" spc="-10" normalizeH="0" baseline="0" noProof="0" dirty="0">
                <a:ln>
                  <a:noFill/>
                </a:ln>
                <a:solidFill>
                  <a:prstClr val="black"/>
                </a:solidFill>
                <a:effectLst/>
                <a:uLnTx/>
                <a:uFillTx/>
                <a:latin typeface="Carlito"/>
                <a:ea typeface="+mn-ea"/>
                <a:cs typeface="Carlito"/>
              </a:rPr>
              <a:t>Outcome </a:t>
            </a:r>
            <a:r>
              <a:rPr kumimoji="0" lang="en-US" sz="1900" b="0" i="0" u="none" strike="noStrike" kern="1200" cap="none" spc="0" normalizeH="0" baseline="0" noProof="0" dirty="0">
                <a:ln>
                  <a:noFill/>
                </a:ln>
                <a:solidFill>
                  <a:prstClr val="black"/>
                </a:solidFill>
                <a:effectLst/>
                <a:uLnTx/>
                <a:uFillTx/>
                <a:latin typeface="Carlito"/>
                <a:ea typeface="+mn-ea"/>
                <a:cs typeface="Carlito"/>
              </a:rPr>
              <a:t>and </a:t>
            </a:r>
            <a:r>
              <a:rPr kumimoji="0" lang="en-US" sz="1900" b="0" i="0" u="none" strike="noStrike" kern="1200" cap="none" spc="-15" normalizeH="0" baseline="0" noProof="0" dirty="0">
                <a:ln>
                  <a:noFill/>
                </a:ln>
                <a:solidFill>
                  <a:prstClr val="black"/>
                </a:solidFill>
                <a:effectLst/>
                <a:uLnTx/>
                <a:uFillTx/>
                <a:latin typeface="Carlito"/>
                <a:ea typeface="+mn-ea"/>
                <a:cs typeface="Carlito"/>
              </a:rPr>
              <a:t>Payload </a:t>
            </a:r>
            <a:r>
              <a:rPr kumimoji="0" lang="en-US" sz="1900" b="0" i="0" u="none" strike="noStrike" kern="1200" cap="none" spc="0" normalizeH="0" baseline="0" noProof="0" dirty="0">
                <a:ln>
                  <a:noFill/>
                </a:ln>
                <a:solidFill>
                  <a:prstClr val="black"/>
                </a:solidFill>
                <a:effectLst/>
                <a:uLnTx/>
                <a:uFillTx/>
                <a:latin typeface="Carlito"/>
                <a:ea typeface="+mn-ea"/>
                <a:cs typeface="Carlito"/>
              </a:rPr>
              <a:t>Mass </a:t>
            </a:r>
            <a:r>
              <a:rPr kumimoji="0" lang="en-US" sz="1900" b="0" i="0" u="none" strike="noStrike" kern="1200" cap="none" spc="-5" normalizeH="0" baseline="0" noProof="0" dirty="0">
                <a:ln>
                  <a:noFill/>
                </a:ln>
                <a:solidFill>
                  <a:prstClr val="black"/>
                </a:solidFill>
                <a:effectLst/>
                <a:uLnTx/>
                <a:uFillTx/>
                <a:latin typeface="Carlito"/>
                <a:ea typeface="+mn-ea"/>
                <a:cs typeface="Carlito"/>
              </a:rPr>
              <a:t>(Kg) </a:t>
            </a:r>
            <a:r>
              <a:rPr kumimoji="0" lang="en-US" sz="1900" b="0" i="0" u="none" strike="noStrike" kern="1200" cap="none" spc="-20" normalizeH="0" baseline="0" noProof="0" dirty="0">
                <a:ln>
                  <a:noFill/>
                </a:ln>
                <a:solidFill>
                  <a:prstClr val="black"/>
                </a:solidFill>
                <a:effectLst/>
                <a:uLnTx/>
                <a:uFillTx/>
                <a:latin typeface="Carlito"/>
                <a:ea typeface="+mn-ea"/>
                <a:cs typeface="Carlito"/>
              </a:rPr>
              <a:t>for </a:t>
            </a:r>
            <a:r>
              <a:rPr kumimoji="0" lang="en-US" sz="19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900" b="0" i="0" u="none" strike="noStrike" kern="1200" cap="none" spc="-15" normalizeH="0" baseline="0" noProof="0" dirty="0">
                <a:ln>
                  <a:noFill/>
                </a:ln>
                <a:solidFill>
                  <a:prstClr val="black"/>
                </a:solidFill>
                <a:effectLst/>
                <a:uLnTx/>
                <a:uFillTx/>
                <a:latin typeface="Carlito"/>
                <a:ea typeface="+mn-ea"/>
                <a:cs typeface="Carlito"/>
              </a:rPr>
              <a:t>different </a:t>
            </a:r>
            <a:r>
              <a:rPr kumimoji="0" lang="en-US" sz="1900" b="0" i="0" u="none" strike="noStrike" kern="1200" cap="none" spc="-10" normalizeH="0" baseline="0" noProof="0" dirty="0">
                <a:ln>
                  <a:noFill/>
                </a:ln>
                <a:solidFill>
                  <a:prstClr val="black"/>
                </a:solidFill>
                <a:effectLst/>
                <a:uLnTx/>
                <a:uFillTx/>
                <a:latin typeface="Carlito"/>
                <a:ea typeface="+mn-ea"/>
                <a:cs typeface="Carlito"/>
              </a:rPr>
              <a:t>Booster</a:t>
            </a:r>
            <a:r>
              <a:rPr kumimoji="0" lang="en-US" sz="1900" b="0" i="0" u="none" strike="noStrike" kern="1200" cap="none" spc="95" normalizeH="0" baseline="0" noProof="0" dirty="0">
                <a:ln>
                  <a:noFill/>
                </a:ln>
                <a:solidFill>
                  <a:prstClr val="black"/>
                </a:solidFill>
                <a:effectLst/>
                <a:uLnTx/>
                <a:uFillTx/>
                <a:latin typeface="Carlito"/>
                <a:ea typeface="+mn-ea"/>
                <a:cs typeface="Carlito"/>
              </a:rPr>
              <a:t> </a:t>
            </a:r>
            <a:r>
              <a:rPr kumimoji="0" lang="en-US" sz="1900" b="0" i="0" u="none" strike="noStrike" kern="1200" cap="none" spc="-20" normalizeH="0" baseline="0" noProof="0" dirty="0">
                <a:ln>
                  <a:noFill/>
                </a:ln>
                <a:solidFill>
                  <a:prstClr val="black"/>
                </a:solidFill>
                <a:effectLst/>
                <a:uLnTx/>
                <a:uFillTx/>
                <a:latin typeface="Carlito"/>
                <a:ea typeface="+mn-ea"/>
                <a:cs typeface="Carlito"/>
              </a:rPr>
              <a:t>Versions</a:t>
            </a:r>
            <a:endParaRPr kumimoji="0" lang="en-US" sz="19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75"/>
              </a:spcBef>
              <a:spcAft>
                <a:spcPts val="0"/>
              </a:spcAft>
              <a:buClr>
                <a:schemeClr val="tx1"/>
              </a:buClr>
              <a:buSzPct val="80555"/>
              <a:buFont typeface="Wingdings"/>
              <a:buChar char=""/>
              <a:tabLst>
                <a:tab pos="755650" algn="l"/>
              </a:tabLst>
              <a:defRPr/>
            </a:pPr>
            <a:r>
              <a:rPr kumimoji="0" lang="en-US" sz="1800" b="0" i="0" u="none" strike="noStrike" kern="1200" cap="none" spc="0" normalizeH="0" baseline="0" noProof="0" dirty="0">
                <a:ln>
                  <a:noFill/>
                </a:ln>
                <a:solidFill>
                  <a:prstClr val="black"/>
                </a:solidFill>
                <a:effectLst/>
                <a:uLnTx/>
                <a:uFillTx/>
                <a:latin typeface="Carlito"/>
                <a:ea typeface="+mn-ea"/>
                <a:cs typeface="Carlito"/>
              </a:rPr>
              <a:t>It </a:t>
            </a:r>
            <a:r>
              <a:rPr kumimoji="0" lang="en-US" sz="1800" b="0" i="0" u="none" strike="noStrike" kern="1200" cap="none" spc="-10" normalizeH="0" baseline="0" noProof="0" dirty="0">
                <a:ln>
                  <a:noFill/>
                </a:ln>
                <a:solidFill>
                  <a:prstClr val="black"/>
                </a:solidFill>
                <a:effectLst/>
                <a:uLnTx/>
                <a:uFillTx/>
                <a:latin typeface="Carlito"/>
                <a:ea typeface="+mn-ea"/>
                <a:cs typeface="Carlito"/>
              </a:rPr>
              <a:t>shows </a:t>
            </a:r>
            <a:r>
              <a:rPr kumimoji="0" lang="en-US" sz="1800" b="0" i="0" u="none" strike="noStrike" kern="1200" cap="none" spc="0" normalizeH="0" baseline="0" noProof="0" dirty="0">
                <a:ln>
                  <a:noFill/>
                </a:ln>
                <a:solidFill>
                  <a:prstClr val="black"/>
                </a:solidFill>
                <a:effectLst/>
                <a:uLnTx/>
                <a:uFillTx/>
                <a:latin typeface="Carlito"/>
                <a:ea typeface="+mn-ea"/>
                <a:cs typeface="Carlito"/>
              </a:rPr>
              <a:t>the </a:t>
            </a:r>
            <a:r>
              <a:rPr kumimoji="0" lang="en-US" sz="1800" b="0" i="0" u="none" strike="noStrike" kern="1200" cap="none" spc="-5" normalizeH="0" baseline="0" noProof="0" dirty="0">
                <a:ln>
                  <a:noFill/>
                </a:ln>
                <a:solidFill>
                  <a:prstClr val="black"/>
                </a:solidFill>
                <a:effectLst/>
                <a:uLnTx/>
                <a:uFillTx/>
                <a:latin typeface="Carlito"/>
                <a:ea typeface="+mn-ea"/>
                <a:cs typeface="Carlito"/>
              </a:rPr>
              <a:t>relationship </a:t>
            </a:r>
            <a:r>
              <a:rPr kumimoji="0" lang="en-US" sz="1800" b="0" i="0" u="none" strike="noStrike" kern="1200" cap="none" spc="-10" normalizeH="0" baseline="0" noProof="0" dirty="0">
                <a:ln>
                  <a:noFill/>
                </a:ln>
                <a:solidFill>
                  <a:prstClr val="black"/>
                </a:solidFill>
                <a:effectLst/>
                <a:uLnTx/>
                <a:uFillTx/>
                <a:latin typeface="Carlito"/>
                <a:ea typeface="+mn-ea"/>
                <a:cs typeface="Carlito"/>
              </a:rPr>
              <a:t>between two</a:t>
            </a:r>
            <a:r>
              <a:rPr kumimoji="0" lang="en-US" sz="1800" b="0" i="0" u="none" strike="noStrike" kern="1200" cap="none" spc="65" normalizeH="0" baseline="0" noProof="0" dirty="0">
                <a:ln>
                  <a:noFill/>
                </a:ln>
                <a:solidFill>
                  <a:prstClr val="black"/>
                </a:solidFill>
                <a:effectLst/>
                <a:uLnTx/>
                <a:uFillTx/>
                <a:latin typeface="Carlito"/>
                <a:ea typeface="+mn-ea"/>
                <a:cs typeface="Carlito"/>
              </a:rPr>
              <a:t> </a:t>
            </a:r>
            <a:r>
              <a:rPr kumimoji="0" lang="en-US" sz="1800" b="0" i="0" u="none" strike="noStrike" kern="1200" cap="none" spc="-5" normalizeH="0" baseline="0" noProof="0" dirty="0">
                <a:ln>
                  <a:noFill/>
                </a:ln>
                <a:solidFill>
                  <a:prstClr val="black"/>
                </a:solidFill>
                <a:effectLst/>
                <a:uLnTx/>
                <a:uFillTx/>
                <a:latin typeface="Carlito"/>
                <a:ea typeface="+mn-ea"/>
                <a:cs typeface="Carlito"/>
              </a:rPr>
              <a:t>variables.</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70"/>
              </a:spcBef>
              <a:spcAft>
                <a:spcPts val="0"/>
              </a:spcAft>
              <a:buClr>
                <a:schemeClr val="tx1"/>
              </a:buClr>
              <a:buSzPct val="80555"/>
              <a:buFont typeface="Wingdings"/>
              <a:buChar char=""/>
              <a:tabLst>
                <a:tab pos="755650" algn="l"/>
              </a:tabLst>
              <a:defRPr/>
            </a:pPr>
            <a:r>
              <a:rPr kumimoji="0" lang="en-US" sz="1800" b="0" i="0" u="none" strike="noStrike" kern="1200" cap="none" spc="0" normalizeH="0" baseline="0" noProof="0" dirty="0">
                <a:ln>
                  <a:noFill/>
                </a:ln>
                <a:solidFill>
                  <a:prstClr val="black"/>
                </a:solidFill>
                <a:effectLst/>
                <a:uLnTx/>
                <a:uFillTx/>
                <a:latin typeface="Carlito"/>
                <a:ea typeface="+mn-ea"/>
                <a:cs typeface="Carlito"/>
              </a:rPr>
              <a:t>It is the </a:t>
            </a:r>
            <a:r>
              <a:rPr kumimoji="0" lang="en-US" sz="1800" b="0" i="0" u="none" strike="noStrike" kern="1200" cap="none" spc="-10" normalizeH="0" baseline="0" noProof="0" dirty="0">
                <a:ln>
                  <a:noFill/>
                </a:ln>
                <a:solidFill>
                  <a:prstClr val="black"/>
                </a:solidFill>
                <a:effectLst/>
                <a:uLnTx/>
                <a:uFillTx/>
                <a:latin typeface="Carlito"/>
                <a:ea typeface="+mn-ea"/>
                <a:cs typeface="Carlito"/>
              </a:rPr>
              <a:t>best </a:t>
            </a:r>
            <a:r>
              <a:rPr kumimoji="0" lang="en-US" sz="1800" b="0" i="0" u="none" strike="noStrike" kern="1200" cap="none" spc="-5" normalizeH="0" baseline="0" noProof="0" dirty="0">
                <a:ln>
                  <a:noFill/>
                </a:ln>
                <a:solidFill>
                  <a:prstClr val="black"/>
                </a:solidFill>
                <a:effectLst/>
                <a:uLnTx/>
                <a:uFillTx/>
                <a:latin typeface="Carlito"/>
                <a:ea typeface="+mn-ea"/>
                <a:cs typeface="Carlito"/>
              </a:rPr>
              <a:t>method </a:t>
            </a:r>
            <a:r>
              <a:rPr kumimoji="0" lang="en-US" sz="1800" b="0" i="0" u="none" strike="noStrike" kern="1200" cap="none" spc="-15" normalizeH="0" baseline="0" noProof="0" dirty="0">
                <a:ln>
                  <a:noFill/>
                </a:ln>
                <a:solidFill>
                  <a:prstClr val="black"/>
                </a:solidFill>
                <a:effectLst/>
                <a:uLnTx/>
                <a:uFillTx/>
                <a:latin typeface="Carlito"/>
                <a:ea typeface="+mn-ea"/>
                <a:cs typeface="Carlito"/>
              </a:rPr>
              <a:t>to </a:t>
            </a:r>
            <a:r>
              <a:rPr kumimoji="0" lang="en-US" sz="1800" b="0" i="0" u="none" strike="noStrike" kern="1200" cap="none" spc="-5" normalizeH="0" baseline="0" noProof="0" dirty="0">
                <a:ln>
                  <a:noFill/>
                </a:ln>
                <a:solidFill>
                  <a:prstClr val="black"/>
                </a:solidFill>
                <a:effectLst/>
                <a:uLnTx/>
                <a:uFillTx/>
                <a:latin typeface="Carlito"/>
                <a:ea typeface="+mn-ea"/>
                <a:cs typeface="Carlito"/>
              </a:rPr>
              <a:t>show </a:t>
            </a:r>
            <a:r>
              <a:rPr kumimoji="0" lang="en-US" sz="1800" b="0" i="0" u="none" strike="noStrike" kern="1200" cap="none" spc="-10" normalizeH="0" baseline="0" noProof="0" dirty="0">
                <a:ln>
                  <a:noFill/>
                </a:ln>
                <a:solidFill>
                  <a:prstClr val="black"/>
                </a:solidFill>
                <a:effectLst/>
                <a:uLnTx/>
                <a:uFillTx/>
                <a:latin typeface="Carlito"/>
                <a:ea typeface="+mn-ea"/>
                <a:cs typeface="Carlito"/>
              </a:rPr>
              <a:t>you </a:t>
            </a:r>
            <a:r>
              <a:rPr kumimoji="0" lang="en-US" sz="1800" b="0" i="0" u="none" strike="noStrike" kern="1200" cap="none" spc="0" normalizeH="0" baseline="0" noProof="0" dirty="0">
                <a:ln>
                  <a:noFill/>
                </a:ln>
                <a:solidFill>
                  <a:prstClr val="black"/>
                </a:solidFill>
                <a:effectLst/>
                <a:uLnTx/>
                <a:uFillTx/>
                <a:latin typeface="Carlito"/>
                <a:ea typeface="+mn-ea"/>
                <a:cs typeface="Carlito"/>
              </a:rPr>
              <a:t>a non-linear</a:t>
            </a:r>
            <a:r>
              <a:rPr kumimoji="0" lang="en-US" sz="1800" b="0" i="0" u="none" strike="noStrike" kern="1200" cap="none" spc="80" normalizeH="0" baseline="0" noProof="0" dirty="0">
                <a:ln>
                  <a:noFill/>
                </a:ln>
                <a:solidFill>
                  <a:prstClr val="black"/>
                </a:solidFill>
                <a:effectLst/>
                <a:uLnTx/>
                <a:uFillTx/>
                <a:latin typeface="Carlito"/>
                <a:ea typeface="+mn-ea"/>
                <a:cs typeface="Carlito"/>
              </a:rPr>
              <a:t> </a:t>
            </a:r>
            <a:r>
              <a:rPr kumimoji="0" lang="en-US" sz="1800" b="0" i="0" u="none" strike="noStrike" kern="1200" cap="none" spc="-10" normalizeH="0" baseline="0" noProof="0" dirty="0">
                <a:ln>
                  <a:noFill/>
                </a:ln>
                <a:solidFill>
                  <a:prstClr val="black"/>
                </a:solidFill>
                <a:effectLst/>
                <a:uLnTx/>
                <a:uFillTx/>
                <a:latin typeface="Carlito"/>
                <a:ea typeface="+mn-ea"/>
                <a:cs typeface="Carlito"/>
              </a:rPr>
              <a:t>pattern.</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65"/>
              </a:spcBef>
              <a:spcAft>
                <a:spcPts val="0"/>
              </a:spcAft>
              <a:buClr>
                <a:schemeClr val="tx1"/>
              </a:buClr>
              <a:buSzPct val="80555"/>
              <a:buFont typeface="Wingdings"/>
              <a:buChar char=""/>
              <a:tabLst>
                <a:tab pos="755650" algn="l"/>
              </a:tabLst>
              <a:defRPr/>
            </a:pPr>
            <a:r>
              <a:rPr kumimoji="0" lang="en-US" sz="1800" b="0" i="0" u="none" strike="noStrike" kern="1200" cap="none" spc="-5" normalizeH="0" baseline="0" noProof="0" dirty="0">
                <a:ln>
                  <a:noFill/>
                </a:ln>
                <a:solidFill>
                  <a:prstClr val="black"/>
                </a:solidFill>
                <a:effectLst/>
                <a:uLnTx/>
                <a:uFillTx/>
                <a:latin typeface="Carlito"/>
                <a:ea typeface="+mn-ea"/>
                <a:cs typeface="Carlito"/>
              </a:rPr>
              <a:t>The </a:t>
            </a:r>
            <a:r>
              <a:rPr kumimoji="0" lang="en-US" sz="1800" b="0" i="0" u="none" strike="noStrike" kern="1200" cap="none" spc="-10" normalizeH="0" baseline="0" noProof="0" dirty="0">
                <a:ln>
                  <a:noFill/>
                </a:ln>
                <a:solidFill>
                  <a:prstClr val="black"/>
                </a:solidFill>
                <a:effectLst/>
                <a:uLnTx/>
                <a:uFillTx/>
                <a:latin typeface="Carlito"/>
                <a:ea typeface="+mn-ea"/>
                <a:cs typeface="Carlito"/>
              </a:rPr>
              <a:t>range </a:t>
            </a:r>
            <a:r>
              <a:rPr kumimoji="0" lang="en-US" sz="1800" b="0" i="0" u="none" strike="noStrike" kern="1200" cap="none" spc="-5" normalizeH="0" baseline="0" noProof="0" dirty="0">
                <a:ln>
                  <a:noFill/>
                </a:ln>
                <a:solidFill>
                  <a:prstClr val="black"/>
                </a:solidFill>
                <a:effectLst/>
                <a:uLnTx/>
                <a:uFillTx/>
                <a:latin typeface="Carlito"/>
                <a:ea typeface="+mn-ea"/>
                <a:cs typeface="Carlito"/>
              </a:rPr>
              <a:t>of </a:t>
            </a:r>
            <a:r>
              <a:rPr kumimoji="0" lang="en-US" sz="1800" b="0" i="0" u="none" strike="noStrike" kern="1200" cap="none" spc="-15" normalizeH="0" baseline="0" noProof="0" dirty="0">
                <a:ln>
                  <a:noFill/>
                </a:ln>
                <a:solidFill>
                  <a:prstClr val="black"/>
                </a:solidFill>
                <a:effectLst/>
                <a:uLnTx/>
                <a:uFillTx/>
                <a:latin typeface="Carlito"/>
                <a:ea typeface="+mn-ea"/>
                <a:cs typeface="Carlito"/>
              </a:rPr>
              <a:t>data </a:t>
            </a:r>
            <a:r>
              <a:rPr kumimoji="0" lang="en-US" sz="1800" b="0" i="0" u="none" strike="noStrike" kern="1200" cap="none" spc="-40" normalizeH="0" baseline="0" noProof="0" dirty="0">
                <a:ln>
                  <a:noFill/>
                </a:ln>
                <a:solidFill>
                  <a:prstClr val="black"/>
                </a:solidFill>
                <a:effectLst/>
                <a:uLnTx/>
                <a:uFillTx/>
                <a:latin typeface="Carlito"/>
                <a:ea typeface="+mn-ea"/>
                <a:cs typeface="Carlito"/>
              </a:rPr>
              <a:t>flow, </a:t>
            </a:r>
            <a:r>
              <a:rPr kumimoji="0" lang="en-US" sz="1800" b="0" i="0" u="none" strike="noStrike" kern="1200" cap="none" spc="0" normalizeH="0" baseline="0" noProof="0" dirty="0">
                <a:ln>
                  <a:noFill/>
                </a:ln>
                <a:solidFill>
                  <a:prstClr val="black"/>
                </a:solidFill>
                <a:effectLst/>
                <a:uLnTx/>
                <a:uFillTx/>
                <a:latin typeface="Carlito"/>
                <a:ea typeface="+mn-ea"/>
                <a:cs typeface="Carlito"/>
              </a:rPr>
              <a:t>i.e. </a:t>
            </a:r>
            <a:r>
              <a:rPr kumimoji="0" lang="en-US" sz="1800" b="0" i="0" u="none" strike="noStrike" kern="1200" cap="none" spc="-5" normalizeH="0" baseline="0" noProof="0" dirty="0">
                <a:ln>
                  <a:noFill/>
                </a:ln>
                <a:solidFill>
                  <a:prstClr val="black"/>
                </a:solidFill>
                <a:effectLst/>
                <a:uLnTx/>
                <a:uFillTx/>
                <a:latin typeface="Carlito"/>
                <a:ea typeface="+mn-ea"/>
                <a:cs typeface="Carlito"/>
              </a:rPr>
              <a:t>maximum </a:t>
            </a:r>
            <a:r>
              <a:rPr kumimoji="0" lang="en-US" sz="1800" b="0" i="0" u="none" strike="noStrike" kern="1200" cap="none" spc="0" normalizeH="0" baseline="0" noProof="0" dirty="0">
                <a:ln>
                  <a:noFill/>
                </a:ln>
                <a:solidFill>
                  <a:prstClr val="black"/>
                </a:solidFill>
                <a:effectLst/>
                <a:uLnTx/>
                <a:uFillTx/>
                <a:latin typeface="Carlito"/>
                <a:ea typeface="+mn-ea"/>
                <a:cs typeface="Carlito"/>
              </a:rPr>
              <a:t>and minimum </a:t>
            </a:r>
            <a:r>
              <a:rPr kumimoji="0" lang="en-US" sz="1800" b="0" i="0" u="none" strike="noStrike" kern="1200" cap="none" spc="-5" normalizeH="0" baseline="0" noProof="0" dirty="0">
                <a:ln>
                  <a:noFill/>
                </a:ln>
                <a:solidFill>
                  <a:prstClr val="black"/>
                </a:solidFill>
                <a:effectLst/>
                <a:uLnTx/>
                <a:uFillTx/>
                <a:latin typeface="Carlito"/>
                <a:ea typeface="+mn-ea"/>
                <a:cs typeface="Carlito"/>
              </a:rPr>
              <a:t>value, </a:t>
            </a:r>
            <a:r>
              <a:rPr kumimoji="0" lang="en-US" sz="1800" b="0" i="0" u="none" strike="noStrike" kern="1200" cap="none" spc="-10" normalizeH="0" baseline="0" noProof="0" dirty="0">
                <a:ln>
                  <a:noFill/>
                </a:ln>
                <a:solidFill>
                  <a:prstClr val="black"/>
                </a:solidFill>
                <a:effectLst/>
                <a:uLnTx/>
                <a:uFillTx/>
                <a:latin typeface="Carlito"/>
                <a:ea typeface="+mn-ea"/>
                <a:cs typeface="Carlito"/>
              </a:rPr>
              <a:t>can </a:t>
            </a:r>
            <a:r>
              <a:rPr kumimoji="0" lang="en-US" sz="1800" b="0" i="0" u="none" strike="noStrike" kern="1200" cap="none" spc="-5" normalizeH="0" baseline="0" noProof="0" dirty="0">
                <a:ln>
                  <a:noFill/>
                </a:ln>
                <a:solidFill>
                  <a:prstClr val="black"/>
                </a:solidFill>
                <a:effectLst/>
                <a:uLnTx/>
                <a:uFillTx/>
                <a:latin typeface="Carlito"/>
                <a:ea typeface="+mn-ea"/>
                <a:cs typeface="Carlito"/>
              </a:rPr>
              <a:t>be</a:t>
            </a:r>
            <a:r>
              <a:rPr kumimoji="0" lang="en-US" sz="1800" b="0" i="0" u="none" strike="noStrike" kern="1200" cap="none" spc="145" normalizeH="0" baseline="0" noProof="0" dirty="0">
                <a:ln>
                  <a:noFill/>
                </a:ln>
                <a:solidFill>
                  <a:prstClr val="black"/>
                </a:solidFill>
                <a:effectLst/>
                <a:uLnTx/>
                <a:uFillTx/>
                <a:latin typeface="Carlito"/>
                <a:ea typeface="+mn-ea"/>
                <a:cs typeface="Carlito"/>
              </a:rPr>
              <a:t> </a:t>
            </a:r>
            <a:r>
              <a:rPr kumimoji="0" lang="en-US" sz="1800" b="0" i="0" u="none" strike="noStrike" kern="1200" cap="none" spc="-5" normalizeH="0" baseline="0" noProof="0" dirty="0">
                <a:ln>
                  <a:noFill/>
                </a:ln>
                <a:solidFill>
                  <a:prstClr val="black"/>
                </a:solidFill>
                <a:effectLst/>
                <a:uLnTx/>
                <a:uFillTx/>
                <a:latin typeface="Carlito"/>
                <a:ea typeface="+mn-ea"/>
                <a:cs typeface="Carlito"/>
              </a:rPr>
              <a:t>determined.</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a:p>
            <a:pPr marL="755650" marR="0" lvl="1" indent="-285750" algn="l" defTabSz="914400" rtl="0" eaLnBrk="1" fontAlgn="auto" latinLnBrk="0" hangingPunct="1">
              <a:lnSpc>
                <a:spcPct val="100000"/>
              </a:lnSpc>
              <a:spcBef>
                <a:spcPts val="969"/>
              </a:spcBef>
              <a:spcAft>
                <a:spcPts val="0"/>
              </a:spcAft>
              <a:buClr>
                <a:schemeClr val="tx1"/>
              </a:buClr>
              <a:buSzPct val="80555"/>
              <a:buFont typeface="Wingdings"/>
              <a:buChar char=""/>
              <a:tabLst>
                <a:tab pos="755650" algn="l"/>
              </a:tabLst>
              <a:defRPr/>
            </a:pPr>
            <a:r>
              <a:rPr kumimoji="0" lang="en-US" sz="1800" b="0" i="0" u="none" strike="noStrike" kern="1200" cap="none" spc="-10" normalizeH="0" baseline="0" noProof="0" dirty="0">
                <a:ln>
                  <a:noFill/>
                </a:ln>
                <a:solidFill>
                  <a:prstClr val="black"/>
                </a:solidFill>
                <a:effectLst/>
                <a:uLnTx/>
                <a:uFillTx/>
                <a:latin typeface="Carlito"/>
                <a:ea typeface="+mn-ea"/>
                <a:cs typeface="Carlito"/>
              </a:rPr>
              <a:t>Observation </a:t>
            </a:r>
            <a:r>
              <a:rPr kumimoji="0" lang="en-US" sz="1800" b="0" i="0" u="none" strike="noStrike" kern="1200" cap="none" spc="0" normalizeH="0" baseline="0" noProof="0" dirty="0">
                <a:ln>
                  <a:noFill/>
                </a:ln>
                <a:solidFill>
                  <a:prstClr val="black"/>
                </a:solidFill>
                <a:effectLst/>
                <a:uLnTx/>
                <a:uFillTx/>
                <a:latin typeface="Carlito"/>
                <a:ea typeface="+mn-ea"/>
                <a:cs typeface="Carlito"/>
              </a:rPr>
              <a:t>and </a:t>
            </a:r>
            <a:r>
              <a:rPr kumimoji="0" lang="en-US" sz="1800" b="0" i="0" u="none" strike="noStrike" kern="1200" cap="none" spc="-5" normalizeH="0" baseline="0" noProof="0" dirty="0">
                <a:ln>
                  <a:noFill/>
                </a:ln>
                <a:solidFill>
                  <a:prstClr val="black"/>
                </a:solidFill>
                <a:effectLst/>
                <a:uLnTx/>
                <a:uFillTx/>
                <a:latin typeface="Carlito"/>
                <a:ea typeface="+mn-ea"/>
                <a:cs typeface="Carlito"/>
              </a:rPr>
              <a:t>reading </a:t>
            </a:r>
            <a:r>
              <a:rPr kumimoji="0" lang="en-US" sz="1800" b="0" i="0" u="none" strike="noStrike" kern="1200" cap="none" spc="-10" normalizeH="0" baseline="0" noProof="0" dirty="0">
                <a:ln>
                  <a:noFill/>
                </a:ln>
                <a:solidFill>
                  <a:prstClr val="black"/>
                </a:solidFill>
                <a:effectLst/>
                <a:uLnTx/>
                <a:uFillTx/>
                <a:latin typeface="Carlito"/>
                <a:ea typeface="+mn-ea"/>
                <a:cs typeface="Carlito"/>
              </a:rPr>
              <a:t>are</a:t>
            </a:r>
            <a:r>
              <a:rPr kumimoji="0" lang="en-US" sz="1800" b="0" i="0" u="none" strike="noStrike" kern="1200" cap="none" spc="30" normalizeH="0" baseline="0" noProof="0" dirty="0">
                <a:ln>
                  <a:noFill/>
                </a:ln>
                <a:solidFill>
                  <a:prstClr val="black"/>
                </a:solidFill>
                <a:effectLst/>
                <a:uLnTx/>
                <a:uFillTx/>
                <a:latin typeface="Carlito"/>
                <a:ea typeface="+mn-ea"/>
                <a:cs typeface="Carlito"/>
              </a:rPr>
              <a:t> </a:t>
            </a:r>
            <a:r>
              <a:rPr kumimoji="0" lang="en-US" sz="1800" b="0" i="0" u="none" strike="noStrike" kern="1200" cap="none" spc="-15" normalizeH="0" baseline="0" noProof="0" dirty="0">
                <a:ln>
                  <a:noFill/>
                </a:ln>
                <a:solidFill>
                  <a:prstClr val="black"/>
                </a:solidFill>
                <a:effectLst/>
                <a:uLnTx/>
                <a:uFillTx/>
                <a:latin typeface="Carlito"/>
                <a:ea typeface="+mn-ea"/>
                <a:cs typeface="Carlito"/>
              </a:rPr>
              <a:t>straightforward.</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analytics is an applied field that uses a variety of quantitative methods that make use of data in order to make predictions. </a:t>
            </a:r>
          </a:p>
          <a:p>
            <a:pPr>
              <a:lnSpc>
                <a:spcPct val="100000"/>
              </a:lnSpc>
              <a:spcBef>
                <a:spcPts val="1400"/>
              </a:spcBef>
            </a:pPr>
            <a:r>
              <a:rPr lang="en-US" sz="2200" dirty="0">
                <a:solidFill>
                  <a:schemeClr val="accent3">
                    <a:lumMod val="25000"/>
                  </a:schemeClr>
                </a:solidFill>
                <a:latin typeface="Abadi" panose="020B0604020104020204" pitchFamily="34" charset="0"/>
              </a:rPr>
              <a:t>The predictive analysis makes predictions on what might happen in the future using historical data. The data is gathered in base table which is consist of three important components: population, the candidate predictors and target.</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8" name="Picture 7">
            <a:extLst>
              <a:ext uri="{FF2B5EF4-FFF2-40B4-BE49-F238E27FC236}">
                <a16:creationId xmlns:a16="http://schemas.microsoft.com/office/drawing/2014/main" id="{5516EC0C-5015-40D1-AD11-FB6169A4EBDD}"/>
              </a:ext>
            </a:extLst>
          </p:cNvPr>
          <p:cNvPicPr>
            <a:picLocks noChangeAspect="1"/>
          </p:cNvPicPr>
          <p:nvPr/>
        </p:nvPicPr>
        <p:blipFill>
          <a:blip r:embed="rId4"/>
          <a:stretch>
            <a:fillRect/>
          </a:stretch>
        </p:blipFill>
        <p:spPr>
          <a:xfrm>
            <a:off x="920402" y="4792717"/>
            <a:ext cx="3664334" cy="1844262"/>
          </a:xfrm>
          <a:prstGeom prst="rect">
            <a:avLst/>
          </a:prstGeom>
        </p:spPr>
      </p:pic>
      <p:pic>
        <p:nvPicPr>
          <p:cNvPr id="10" name="Picture 9">
            <a:extLst>
              <a:ext uri="{FF2B5EF4-FFF2-40B4-BE49-F238E27FC236}">
                <a16:creationId xmlns:a16="http://schemas.microsoft.com/office/drawing/2014/main" id="{12A7C763-20D6-454F-8D92-A3B809AC4528}"/>
              </a:ext>
            </a:extLst>
          </p:cNvPr>
          <p:cNvPicPr>
            <a:picLocks noChangeAspect="1"/>
          </p:cNvPicPr>
          <p:nvPr/>
        </p:nvPicPr>
        <p:blipFill>
          <a:blip r:embed="rId5"/>
          <a:stretch>
            <a:fillRect/>
          </a:stretch>
        </p:blipFill>
        <p:spPr>
          <a:xfrm>
            <a:off x="5323288" y="4905223"/>
            <a:ext cx="5696809" cy="1619250"/>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Picture 5">
            <a:extLst>
              <a:ext uri="{FF2B5EF4-FFF2-40B4-BE49-F238E27FC236}">
                <a16:creationId xmlns:a16="http://schemas.microsoft.com/office/drawing/2014/main" id="{1AB8FBAF-7C91-4BDB-8B29-851E0D2C9582}"/>
              </a:ext>
            </a:extLst>
          </p:cNvPr>
          <p:cNvPicPr>
            <a:picLocks noChangeAspect="1"/>
          </p:cNvPicPr>
          <p:nvPr/>
        </p:nvPicPr>
        <p:blipFill>
          <a:blip r:embed="rId4"/>
          <a:stretch>
            <a:fillRect/>
          </a:stretch>
        </p:blipFill>
        <p:spPr>
          <a:xfrm>
            <a:off x="545548" y="3444766"/>
            <a:ext cx="3596509" cy="2354125"/>
          </a:xfrm>
          <a:prstGeom prst="rect">
            <a:avLst/>
          </a:prstGeom>
        </p:spPr>
      </p:pic>
      <p:pic>
        <p:nvPicPr>
          <p:cNvPr id="12" name="Picture 11">
            <a:extLst>
              <a:ext uri="{FF2B5EF4-FFF2-40B4-BE49-F238E27FC236}">
                <a16:creationId xmlns:a16="http://schemas.microsoft.com/office/drawing/2014/main" id="{C2F2C789-8971-4E90-821C-17AB01C2ECF4}"/>
              </a:ext>
            </a:extLst>
          </p:cNvPr>
          <p:cNvPicPr>
            <a:picLocks noChangeAspect="1"/>
          </p:cNvPicPr>
          <p:nvPr/>
        </p:nvPicPr>
        <p:blipFill>
          <a:blip r:embed="rId5"/>
          <a:stretch>
            <a:fillRect/>
          </a:stretch>
        </p:blipFill>
        <p:spPr>
          <a:xfrm>
            <a:off x="7897268" y="1648795"/>
            <a:ext cx="3829050" cy="4476750"/>
          </a:xfrm>
          <a:prstGeom prst="rect">
            <a:avLst/>
          </a:prstGeom>
        </p:spPr>
      </p:pic>
      <p:sp>
        <p:nvSpPr>
          <p:cNvPr id="8" name="TextBox 7">
            <a:extLst>
              <a:ext uri="{FF2B5EF4-FFF2-40B4-BE49-F238E27FC236}">
                <a16:creationId xmlns:a16="http://schemas.microsoft.com/office/drawing/2014/main" id="{900FCB71-61CF-4183-AE2B-5B4B91BBA3A2}"/>
              </a:ext>
            </a:extLst>
          </p:cNvPr>
          <p:cNvSpPr txBox="1"/>
          <p:nvPr/>
        </p:nvSpPr>
        <p:spPr>
          <a:xfrm>
            <a:off x="770011" y="1620591"/>
            <a:ext cx="6093372" cy="1467068"/>
          </a:xfrm>
          <a:prstGeom prst="rect">
            <a:avLst/>
          </a:prstGeom>
          <a:noFill/>
        </p:spPr>
        <p:txBody>
          <a:bodyPr wrap="square">
            <a:spAutoFit/>
          </a:bodyPr>
          <a:lstStyle/>
          <a:p>
            <a:pPr marL="241300" marR="0" lvl="0" indent="-228600" algn="l" defTabSz="914400" rtl="0" eaLnBrk="1" fontAlgn="auto" latinLnBrk="0" hangingPunct="1">
              <a:lnSpc>
                <a:spcPct val="100000"/>
              </a:lnSpc>
              <a:spcBef>
                <a:spcPts val="1500"/>
              </a:spcBef>
              <a:spcAft>
                <a:spcPts val="0"/>
              </a:spcAft>
              <a:buClr>
                <a:srgbClr val="AF1512"/>
              </a:buClr>
              <a:buSzPct val="95454"/>
              <a:buFont typeface="Wingdings"/>
              <a:buChar char=""/>
              <a:tabLst>
                <a:tab pos="241300" algn="l"/>
              </a:tabLst>
              <a:defRPr/>
            </a:pPr>
            <a:r>
              <a:rPr kumimoji="0" lang="en-US" sz="2200" b="0" i="0" u="none" strike="noStrike" kern="1200" cap="none" spc="-15" normalizeH="0" baseline="0" noProof="0" dirty="0">
                <a:ln>
                  <a:noFill/>
                </a:ln>
                <a:solidFill>
                  <a:srgbClr val="3C2E07"/>
                </a:solidFill>
                <a:effectLst/>
                <a:uLnTx/>
                <a:uFillTx/>
                <a:latin typeface="Carlito"/>
                <a:ea typeface="+mn-ea"/>
                <a:cs typeface="Carlito"/>
              </a:rPr>
              <a:t>Exploratory data </a:t>
            </a:r>
            <a:r>
              <a:rPr kumimoji="0" lang="en-US" sz="2200" b="0" i="0" u="none" strike="noStrike" kern="1200" cap="none" spc="-5" normalizeH="0" baseline="0" noProof="0" dirty="0">
                <a:ln>
                  <a:noFill/>
                </a:ln>
                <a:solidFill>
                  <a:srgbClr val="3C2E07"/>
                </a:solidFill>
                <a:effectLst/>
                <a:uLnTx/>
                <a:uFillTx/>
                <a:latin typeface="Carlito"/>
                <a:ea typeface="+mn-ea"/>
                <a:cs typeface="Carlito"/>
              </a:rPr>
              <a:t>analysis</a:t>
            </a:r>
            <a:r>
              <a:rPr kumimoji="0" lang="en-US" sz="2200" b="0" i="0" u="none" strike="noStrike" kern="1200" cap="none" spc="-15" normalizeH="0" baseline="0" noProof="0" dirty="0">
                <a:ln>
                  <a:noFill/>
                </a:ln>
                <a:solidFill>
                  <a:srgbClr val="3C2E07"/>
                </a:solidFill>
                <a:effectLst/>
                <a:uLnTx/>
                <a:uFillTx/>
                <a:latin typeface="Carlito"/>
                <a:ea typeface="+mn-ea"/>
                <a:cs typeface="Carlito"/>
              </a:rPr>
              <a:t> </a:t>
            </a:r>
            <a:r>
              <a:rPr kumimoji="0" lang="en-US" sz="2200" b="0" i="0" u="none" strike="noStrike" kern="1200" cap="none" spc="-10" normalizeH="0" baseline="0" noProof="0" dirty="0">
                <a:ln>
                  <a:noFill/>
                </a:ln>
                <a:solidFill>
                  <a:srgbClr val="3C2E07"/>
                </a:solidFill>
                <a:effectLst/>
                <a:uLnTx/>
                <a:uFillTx/>
                <a:latin typeface="Carlito"/>
                <a:ea typeface="+mn-ea"/>
                <a:cs typeface="Carlito"/>
              </a:rPr>
              <a:t>results</a:t>
            </a:r>
            <a:endParaRPr kumimoji="0" lang="en-US" sz="2200" b="0" i="0" u="none" strike="noStrike" kern="1200" cap="none" spc="0" normalizeH="0" baseline="0" noProof="0" dirty="0">
              <a:ln>
                <a:noFill/>
              </a:ln>
              <a:solidFill>
                <a:prstClr val="black"/>
              </a:solidFill>
              <a:effectLst/>
              <a:uLnTx/>
              <a:uFillTx/>
              <a:latin typeface="Carlito"/>
              <a:ea typeface="+mn-ea"/>
              <a:cs typeface="Carlito"/>
            </a:endParaRPr>
          </a:p>
          <a:p>
            <a:pPr marL="241300" marR="0" lvl="0" indent="-228600" algn="l" defTabSz="914400" rtl="0" eaLnBrk="1" fontAlgn="auto" latinLnBrk="0" hangingPunct="1">
              <a:lnSpc>
                <a:spcPct val="100000"/>
              </a:lnSpc>
              <a:spcBef>
                <a:spcPts val="1405"/>
              </a:spcBef>
              <a:spcAft>
                <a:spcPts val="0"/>
              </a:spcAft>
              <a:buClr>
                <a:srgbClr val="AF1512"/>
              </a:buClr>
              <a:buSzPct val="95454"/>
              <a:buFont typeface="Wingdings"/>
              <a:buChar char=""/>
              <a:tabLst>
                <a:tab pos="241300" algn="l"/>
              </a:tabLst>
              <a:defRPr/>
            </a:pPr>
            <a:r>
              <a:rPr kumimoji="0" lang="en-US" sz="2200" b="0" i="0" u="none" strike="noStrike" kern="1200" cap="none" spc="-15" normalizeH="0" baseline="0" noProof="0" dirty="0">
                <a:ln>
                  <a:noFill/>
                </a:ln>
                <a:solidFill>
                  <a:srgbClr val="3C2E07"/>
                </a:solidFill>
                <a:effectLst/>
                <a:uLnTx/>
                <a:uFillTx/>
                <a:latin typeface="Carlito"/>
                <a:ea typeface="+mn-ea"/>
                <a:cs typeface="Carlito"/>
              </a:rPr>
              <a:t>Interactive </a:t>
            </a:r>
            <a:r>
              <a:rPr kumimoji="0" lang="en-US" sz="2200" b="0" i="0" u="none" strike="noStrike" kern="1200" cap="none" spc="-5" normalizeH="0" baseline="0" noProof="0" dirty="0">
                <a:ln>
                  <a:noFill/>
                </a:ln>
                <a:solidFill>
                  <a:srgbClr val="3C2E07"/>
                </a:solidFill>
                <a:effectLst/>
                <a:uLnTx/>
                <a:uFillTx/>
                <a:latin typeface="Carlito"/>
                <a:ea typeface="+mn-ea"/>
                <a:cs typeface="Carlito"/>
              </a:rPr>
              <a:t>analytics demo </a:t>
            </a:r>
            <a:r>
              <a:rPr kumimoji="0" lang="en-US" sz="2200" b="0" i="0" u="none" strike="noStrike" kern="1200" cap="none" spc="0" normalizeH="0" baseline="0" noProof="0" dirty="0">
                <a:ln>
                  <a:noFill/>
                </a:ln>
                <a:solidFill>
                  <a:srgbClr val="3C2E07"/>
                </a:solidFill>
                <a:effectLst/>
                <a:uLnTx/>
                <a:uFillTx/>
                <a:latin typeface="Carlito"/>
                <a:ea typeface="+mn-ea"/>
                <a:cs typeface="Carlito"/>
              </a:rPr>
              <a:t>in</a:t>
            </a:r>
            <a:r>
              <a:rPr kumimoji="0" lang="en-US" sz="2200" b="0" i="0" u="none" strike="noStrike" kern="1200" cap="none" spc="-10" normalizeH="0" baseline="0" noProof="0" dirty="0">
                <a:ln>
                  <a:noFill/>
                </a:ln>
                <a:solidFill>
                  <a:srgbClr val="3C2E07"/>
                </a:solidFill>
                <a:effectLst/>
                <a:uLnTx/>
                <a:uFillTx/>
                <a:latin typeface="Carlito"/>
                <a:ea typeface="+mn-ea"/>
                <a:cs typeface="Carlito"/>
              </a:rPr>
              <a:t> </a:t>
            </a:r>
            <a:r>
              <a:rPr kumimoji="0" lang="en-US" sz="2200" b="0" i="0" u="none" strike="noStrike" kern="1200" cap="none" spc="-5" normalizeH="0" baseline="0" noProof="0" dirty="0">
                <a:ln>
                  <a:noFill/>
                </a:ln>
                <a:solidFill>
                  <a:srgbClr val="3C2E07"/>
                </a:solidFill>
                <a:effectLst/>
                <a:uLnTx/>
                <a:uFillTx/>
                <a:latin typeface="Carlito"/>
                <a:ea typeface="+mn-ea"/>
                <a:cs typeface="Carlito"/>
              </a:rPr>
              <a:t>screenshots</a:t>
            </a:r>
            <a:endParaRPr kumimoji="0" lang="en-US" sz="2200" b="0" i="0" u="none" strike="noStrike" kern="1200" cap="none" spc="0" normalizeH="0" baseline="0" noProof="0" dirty="0">
              <a:ln>
                <a:noFill/>
              </a:ln>
              <a:solidFill>
                <a:prstClr val="black"/>
              </a:solidFill>
              <a:effectLst/>
              <a:uLnTx/>
              <a:uFillTx/>
              <a:latin typeface="Carlito"/>
              <a:ea typeface="+mn-ea"/>
              <a:cs typeface="Carlito"/>
            </a:endParaRPr>
          </a:p>
          <a:p>
            <a:pPr marL="241300" marR="0" lvl="0" indent="-228600" algn="l" defTabSz="914400" rtl="0" eaLnBrk="1" fontAlgn="auto" latinLnBrk="0" hangingPunct="1">
              <a:lnSpc>
                <a:spcPct val="100000"/>
              </a:lnSpc>
              <a:spcBef>
                <a:spcPts val="1400"/>
              </a:spcBef>
              <a:spcAft>
                <a:spcPts val="0"/>
              </a:spcAft>
              <a:buClr>
                <a:srgbClr val="AF1512"/>
              </a:buClr>
              <a:buSzPct val="95454"/>
              <a:buFont typeface="Wingdings"/>
              <a:buChar char=""/>
              <a:tabLst>
                <a:tab pos="241300" algn="l"/>
              </a:tabLst>
              <a:defRPr/>
            </a:pPr>
            <a:r>
              <a:rPr kumimoji="0" lang="en-US" sz="2200" b="0" i="0" u="none" strike="noStrike" kern="1200" cap="none" spc="-10" normalizeH="0" baseline="0" noProof="0" dirty="0">
                <a:ln>
                  <a:noFill/>
                </a:ln>
                <a:solidFill>
                  <a:srgbClr val="3C2E07"/>
                </a:solidFill>
                <a:effectLst/>
                <a:uLnTx/>
                <a:uFillTx/>
                <a:latin typeface="Carlito"/>
                <a:ea typeface="+mn-ea"/>
                <a:cs typeface="Carlito"/>
              </a:rPr>
              <a:t>Predictive </a:t>
            </a:r>
            <a:r>
              <a:rPr kumimoji="0" lang="en-US" sz="2200" b="0" i="0" u="none" strike="noStrike" kern="1200" cap="none" spc="-5" normalizeH="0" baseline="0" noProof="0" dirty="0">
                <a:ln>
                  <a:noFill/>
                </a:ln>
                <a:solidFill>
                  <a:srgbClr val="3C2E07"/>
                </a:solidFill>
                <a:effectLst/>
                <a:uLnTx/>
                <a:uFillTx/>
                <a:latin typeface="Carlito"/>
                <a:ea typeface="+mn-ea"/>
                <a:cs typeface="Carlito"/>
              </a:rPr>
              <a:t>analysis</a:t>
            </a:r>
            <a:r>
              <a:rPr kumimoji="0" lang="en-US" sz="2200" b="0" i="0" u="none" strike="noStrike" kern="1200" cap="none" spc="-15" normalizeH="0" baseline="0" noProof="0" dirty="0">
                <a:ln>
                  <a:noFill/>
                </a:ln>
                <a:solidFill>
                  <a:srgbClr val="3C2E07"/>
                </a:solidFill>
                <a:effectLst/>
                <a:uLnTx/>
                <a:uFillTx/>
                <a:latin typeface="Carlito"/>
                <a:ea typeface="+mn-ea"/>
                <a:cs typeface="Carlito"/>
              </a:rPr>
              <a:t> </a:t>
            </a:r>
            <a:r>
              <a:rPr kumimoji="0" lang="en-US" sz="2200" b="0" i="0" u="none" strike="noStrike" kern="1200" cap="none" spc="-10" normalizeH="0" baseline="0" noProof="0" dirty="0">
                <a:ln>
                  <a:noFill/>
                </a:ln>
                <a:solidFill>
                  <a:srgbClr val="3C2E07"/>
                </a:solidFill>
                <a:effectLst/>
                <a:uLnTx/>
                <a:uFillTx/>
                <a:latin typeface="Carlito"/>
                <a:ea typeface="+mn-ea"/>
                <a:cs typeface="Carlito"/>
              </a:rPr>
              <a:t>results</a:t>
            </a:r>
            <a:endParaRPr kumimoji="0" lang="en-US" sz="22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 scatter plot of Flight Number vs. Launch Site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7" name="object 5">
            <a:extLst>
              <a:ext uri="{FF2B5EF4-FFF2-40B4-BE49-F238E27FC236}">
                <a16:creationId xmlns:a16="http://schemas.microsoft.com/office/drawing/2014/main" id="{BCA8CCA1-8982-4C02-B678-CFC832099E15}"/>
              </a:ext>
            </a:extLst>
          </p:cNvPr>
          <p:cNvSpPr/>
          <p:nvPr/>
        </p:nvSpPr>
        <p:spPr>
          <a:xfrm>
            <a:off x="177175" y="3986842"/>
            <a:ext cx="11701272" cy="239191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7" name="object 5">
            <a:extLst>
              <a:ext uri="{FF2B5EF4-FFF2-40B4-BE49-F238E27FC236}">
                <a16:creationId xmlns:a16="http://schemas.microsoft.com/office/drawing/2014/main" id="{B8C1CB40-00F3-49FE-ADA8-52BB1AC1D944}"/>
              </a:ext>
            </a:extLst>
          </p:cNvPr>
          <p:cNvSpPr/>
          <p:nvPr/>
        </p:nvSpPr>
        <p:spPr>
          <a:xfrm>
            <a:off x="252613" y="3771163"/>
            <a:ext cx="11550396" cy="236829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Executive Summary</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Introduction</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Methodology</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Results</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Conclusion</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Success Rate vs. Orbit Type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38099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Success Rate vs. Orbit Type</a:t>
            </a:r>
          </a:p>
        </p:txBody>
      </p:sp>
      <p:sp>
        <p:nvSpPr>
          <p:cNvPr id="9" name="object 4">
            <a:extLst>
              <a:ext uri="{FF2B5EF4-FFF2-40B4-BE49-F238E27FC236}">
                <a16:creationId xmlns:a16="http://schemas.microsoft.com/office/drawing/2014/main" id="{9B86114D-8368-4C4C-AD5D-F6BF0B2B8212}"/>
              </a:ext>
            </a:extLst>
          </p:cNvPr>
          <p:cNvSpPr/>
          <p:nvPr/>
        </p:nvSpPr>
        <p:spPr>
          <a:xfrm>
            <a:off x="1526337" y="3129624"/>
            <a:ext cx="4754879" cy="309676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7174533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8" name="object 4">
            <a:extLst>
              <a:ext uri="{FF2B5EF4-FFF2-40B4-BE49-F238E27FC236}">
                <a16:creationId xmlns:a16="http://schemas.microsoft.com/office/drawing/2014/main" id="{9FA5E7B1-CE10-46BC-B8B0-0E182064E518}"/>
              </a:ext>
            </a:extLst>
          </p:cNvPr>
          <p:cNvSpPr/>
          <p:nvPr/>
        </p:nvSpPr>
        <p:spPr>
          <a:xfrm>
            <a:off x="244993" y="3429000"/>
            <a:ext cx="11565636" cy="242011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7" name="object 4">
            <a:extLst>
              <a:ext uri="{FF2B5EF4-FFF2-40B4-BE49-F238E27FC236}">
                <a16:creationId xmlns:a16="http://schemas.microsoft.com/office/drawing/2014/main" id="{3AA707E5-81BE-4B27-BDB1-4FD8E5751699}"/>
              </a:ext>
            </a:extLst>
          </p:cNvPr>
          <p:cNvSpPr/>
          <p:nvPr/>
        </p:nvSpPr>
        <p:spPr>
          <a:xfrm>
            <a:off x="305191" y="3882480"/>
            <a:ext cx="11445240" cy="234391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rPr>
              <a:t>Launch Success Yearly Trend</a:t>
            </a:r>
          </a:p>
        </p:txBody>
      </p:sp>
      <p:sp>
        <p:nvSpPr>
          <p:cNvPr id="6" name="object 4">
            <a:extLst>
              <a:ext uri="{FF2B5EF4-FFF2-40B4-BE49-F238E27FC236}">
                <a16:creationId xmlns:a16="http://schemas.microsoft.com/office/drawing/2014/main" id="{D73F56E1-50AE-4C5E-A276-201C2829447A}"/>
              </a:ext>
            </a:extLst>
          </p:cNvPr>
          <p:cNvSpPr/>
          <p:nvPr/>
        </p:nvSpPr>
        <p:spPr>
          <a:xfrm>
            <a:off x="1527678" y="1899745"/>
            <a:ext cx="5699759" cy="3728466"/>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8926436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All Launch Site Names</a:t>
            </a:r>
          </a:p>
        </p:txBody>
      </p:sp>
      <p:sp>
        <p:nvSpPr>
          <p:cNvPr id="6" name="object 3">
            <a:extLst>
              <a:ext uri="{FF2B5EF4-FFF2-40B4-BE49-F238E27FC236}">
                <a16:creationId xmlns:a16="http://schemas.microsoft.com/office/drawing/2014/main" id="{B14E8036-8A31-46BB-9475-856D452F5A6C}"/>
              </a:ext>
            </a:extLst>
          </p:cNvPr>
          <p:cNvSpPr/>
          <p:nvPr/>
        </p:nvSpPr>
        <p:spPr>
          <a:xfrm>
            <a:off x="433207" y="2768087"/>
            <a:ext cx="11189208" cy="365912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41846"/>
            <a:ext cx="9745589" cy="2084223"/>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000" dirty="0">
                <a:solidFill>
                  <a:schemeClr val="accent3">
                    <a:lumMod val="25000"/>
                  </a:schemeClr>
                </a:solidFill>
                <a:latin typeface="Abadi" panose="020B0604020104020204" pitchFamily="34" charset="0"/>
              </a:rPr>
              <a:t>Using LIMIT in the query means that it will only show 5 records from table SpaceX and LIKE  keyword has a wild card with the words ‘CAA%’ the percentage in the end suggests that the  Launch Site name must start with CAA.</a:t>
            </a:r>
          </a:p>
          <a:p>
            <a:pPr>
              <a:lnSpc>
                <a:spcPct val="100000"/>
              </a:lnSpc>
              <a:spcBef>
                <a:spcPts val="1400"/>
              </a:spcBef>
            </a:pPr>
            <a:endParaRPr lang="en-US" sz="20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Launch Site Names Begin with 'CCA'</a:t>
            </a:r>
          </a:p>
        </p:txBody>
      </p:sp>
      <p:sp>
        <p:nvSpPr>
          <p:cNvPr id="6" name="object 5">
            <a:extLst>
              <a:ext uri="{FF2B5EF4-FFF2-40B4-BE49-F238E27FC236}">
                <a16:creationId xmlns:a16="http://schemas.microsoft.com/office/drawing/2014/main" id="{AA1863A5-7253-4C85-94D8-80675EAFE589}"/>
              </a:ext>
            </a:extLst>
          </p:cNvPr>
          <p:cNvSpPr/>
          <p:nvPr/>
        </p:nvSpPr>
        <p:spPr>
          <a:xfrm>
            <a:off x="489345" y="3121572"/>
            <a:ext cx="10517124" cy="361344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function SUM summates the total in the column PAYLOAD_MASS_KG. WHERE clause filters the dataset to only perform calculations when Customer is NASA (CRS).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Total Payload Mass</a:t>
            </a:r>
          </a:p>
        </p:txBody>
      </p:sp>
      <p:sp>
        <p:nvSpPr>
          <p:cNvPr id="6" name="object 5">
            <a:extLst>
              <a:ext uri="{FF2B5EF4-FFF2-40B4-BE49-F238E27FC236}">
                <a16:creationId xmlns:a16="http://schemas.microsoft.com/office/drawing/2014/main" id="{E384B1FC-ED39-4418-B3A0-D1D41AE01E60}"/>
              </a:ext>
            </a:extLst>
          </p:cNvPr>
          <p:cNvSpPr/>
          <p:nvPr/>
        </p:nvSpPr>
        <p:spPr>
          <a:xfrm>
            <a:off x="614855" y="3074276"/>
            <a:ext cx="10064838" cy="3352935"/>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the function AVG averages the values in the column PAYLOAD_MASS_KG_. WHERE clause filters the dataset to only perform calculations when Customer is NASA  (CRS).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Average Payload Mass by F9 v1.1</a:t>
            </a:r>
          </a:p>
        </p:txBody>
      </p:sp>
      <p:sp>
        <p:nvSpPr>
          <p:cNvPr id="6" name="object 5">
            <a:extLst>
              <a:ext uri="{FF2B5EF4-FFF2-40B4-BE49-F238E27FC236}">
                <a16:creationId xmlns:a16="http://schemas.microsoft.com/office/drawing/2014/main" id="{3C86C8BC-E6B1-455D-8AC9-1DE5DD0B26ED}"/>
              </a:ext>
            </a:extLst>
          </p:cNvPr>
          <p:cNvSpPr/>
          <p:nvPr/>
        </p:nvSpPr>
        <p:spPr>
          <a:xfrm>
            <a:off x="597408" y="3431370"/>
            <a:ext cx="10997184" cy="2887980"/>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MIN gets the minimum value. Where the WHERE clause filters the  dataset to only perform calculations when Landing_Outcome is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First Successful Ground Landing Date</a:t>
            </a:r>
          </a:p>
        </p:txBody>
      </p:sp>
      <p:sp>
        <p:nvSpPr>
          <p:cNvPr id="6" name="object 5">
            <a:extLst>
              <a:ext uri="{FF2B5EF4-FFF2-40B4-BE49-F238E27FC236}">
                <a16:creationId xmlns:a16="http://schemas.microsoft.com/office/drawing/2014/main" id="{D74EC1DB-80F9-4868-8C4F-D9C9C5DCC983}"/>
              </a:ext>
            </a:extLst>
          </p:cNvPr>
          <p:cNvSpPr/>
          <p:nvPr/>
        </p:nvSpPr>
        <p:spPr>
          <a:xfrm>
            <a:off x="708270" y="3053424"/>
            <a:ext cx="10713720" cy="3172968"/>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only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WHERE the dataset Landing_Outcome is Success (drone ship) and PAYLOAD_MASS_KG_ is between 4000 - 6000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Successful Drone Ship Landing with Payload between 4000 and 6000</a:t>
            </a:r>
          </a:p>
        </p:txBody>
      </p:sp>
      <p:sp>
        <p:nvSpPr>
          <p:cNvPr id="6" name="object 4">
            <a:extLst>
              <a:ext uri="{FF2B5EF4-FFF2-40B4-BE49-F238E27FC236}">
                <a16:creationId xmlns:a16="http://schemas.microsoft.com/office/drawing/2014/main" id="{47E3E3F5-6685-4E24-8FA9-0E84BCE073C9}"/>
              </a:ext>
            </a:extLst>
          </p:cNvPr>
          <p:cNvSpPr/>
          <p:nvPr/>
        </p:nvSpPr>
        <p:spPr>
          <a:xfrm>
            <a:off x="933449" y="2893056"/>
            <a:ext cx="9582150" cy="3534155"/>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29255"/>
            <a:ext cx="4038766" cy="489795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EDA with data visualization</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EDA with SQL</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Building an interactive map with Folium</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Building a Dashboard with Plotly Dash</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Predictive analysis (Classification)</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5" name="Content Placeholder 2">
            <a:extLst>
              <a:ext uri="{FF2B5EF4-FFF2-40B4-BE49-F238E27FC236}">
                <a16:creationId xmlns:a16="http://schemas.microsoft.com/office/drawing/2014/main" id="{011C3BD4-88F1-4A54-81B3-C4D548E7C68A}"/>
              </a:ext>
            </a:extLst>
          </p:cNvPr>
          <p:cNvSpPr txBox="1">
            <a:spLocks/>
          </p:cNvSpPr>
          <p:nvPr/>
        </p:nvSpPr>
        <p:spPr>
          <a:xfrm>
            <a:off x="6408517" y="1529256"/>
            <a:ext cx="4038766" cy="489795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The trained machine learning model and use the data from SpaceX to determine if space will reuse the first stage and success rate of each launch in SpaceY.</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Predictive analysis results</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and Count the number of </a:t>
            </a:r>
            <a:r>
              <a:rPr lang="en-US" sz="2200" dirty="0" err="1">
                <a:solidFill>
                  <a:schemeClr val="accent3">
                    <a:lumMod val="25000"/>
                  </a:schemeClr>
                </a:solidFill>
                <a:latin typeface="Abadi" panose="020B0604020104020204" pitchFamily="34" charset="0"/>
              </a:rPr>
              <a:t>Mission_Outcome</a:t>
            </a:r>
            <a:r>
              <a:rPr lang="en-US" sz="2200" dirty="0">
                <a:solidFill>
                  <a:schemeClr val="accent3">
                    <a:lumMod val="25000"/>
                  </a:schemeClr>
                </a:solidFill>
                <a:latin typeface="Abadi" panose="020B0604020104020204" pitchFamily="34" charset="0"/>
              </a:rPr>
              <a:t>. GROUP BY ensures  summing of Count values.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Total Number of Successful and Failure Mission Outcomes</a:t>
            </a:r>
          </a:p>
        </p:txBody>
      </p:sp>
      <p:sp>
        <p:nvSpPr>
          <p:cNvPr id="6" name="object 4">
            <a:extLst>
              <a:ext uri="{FF2B5EF4-FFF2-40B4-BE49-F238E27FC236}">
                <a16:creationId xmlns:a16="http://schemas.microsoft.com/office/drawing/2014/main" id="{0D38F485-B90A-41FC-8BC1-E208B75493F3}"/>
              </a:ext>
            </a:extLst>
          </p:cNvPr>
          <p:cNvSpPr/>
          <p:nvPr/>
        </p:nvSpPr>
        <p:spPr>
          <a:xfrm>
            <a:off x="1116119" y="2837793"/>
            <a:ext cx="9582150" cy="3779809"/>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and Max(PAYLOAD_MASS_KG_) </a:t>
            </a:r>
            <a:r>
              <a:rPr lang="en-US" sz="2200" dirty="0" err="1">
                <a:solidFill>
                  <a:schemeClr val="accent3">
                    <a:lumMod val="25000"/>
                  </a:schemeClr>
                </a:solidFill>
                <a:latin typeface="Abadi" panose="020B0604020104020204" pitchFamily="34" charset="0"/>
              </a:rPr>
              <a:t>only.GROUP</a:t>
            </a:r>
            <a:r>
              <a:rPr lang="en-US" sz="2200" dirty="0">
                <a:solidFill>
                  <a:schemeClr val="accent3">
                    <a:lumMod val="25000"/>
                  </a:schemeClr>
                </a:solidFill>
                <a:latin typeface="Abadi" panose="020B0604020104020204" pitchFamily="34" charset="0"/>
              </a:rPr>
              <a:t> BY ensures distinct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and ORDER BY (DESC) sets the order of the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Boosters Carried Maximum Payload</a:t>
            </a:r>
          </a:p>
        </p:txBody>
      </p:sp>
      <p:sp>
        <p:nvSpPr>
          <p:cNvPr id="6" name="object 5">
            <a:extLst>
              <a:ext uri="{FF2B5EF4-FFF2-40B4-BE49-F238E27FC236}">
                <a16:creationId xmlns:a16="http://schemas.microsoft.com/office/drawing/2014/main" id="{E9C59471-28EE-4C33-B524-AFD581D9F243}"/>
              </a:ext>
            </a:extLst>
          </p:cNvPr>
          <p:cNvSpPr/>
          <p:nvPr/>
        </p:nvSpPr>
        <p:spPr>
          <a:xfrm>
            <a:off x="1028674" y="3106489"/>
            <a:ext cx="9630156" cy="3514344"/>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dirty="0">
                <a:solidFill>
                  <a:schemeClr val="accent3">
                    <a:lumMod val="25000"/>
                  </a:schemeClr>
                </a:solidFill>
                <a:latin typeface="Abadi"/>
              </a:rPr>
              <a:t>Select </a:t>
            </a:r>
            <a:r>
              <a:rPr lang="en-US" dirty="0" err="1">
                <a:solidFill>
                  <a:schemeClr val="accent3">
                    <a:lumMod val="25000"/>
                  </a:schemeClr>
                </a:solidFill>
                <a:latin typeface="Abadi"/>
              </a:rPr>
              <a:t>Booster_Version</a:t>
            </a:r>
            <a:r>
              <a:rPr lang="en-US" dirty="0">
                <a:solidFill>
                  <a:schemeClr val="accent3">
                    <a:lumMod val="25000"/>
                  </a:schemeClr>
                </a:solidFill>
                <a:latin typeface="Abadi"/>
              </a:rPr>
              <a:t> and </a:t>
            </a:r>
            <a:r>
              <a:rPr lang="en-US" dirty="0" err="1">
                <a:solidFill>
                  <a:schemeClr val="accent3">
                    <a:lumMod val="25000"/>
                  </a:schemeClr>
                </a:solidFill>
                <a:latin typeface="Abadi"/>
              </a:rPr>
              <a:t>Launch_Site</a:t>
            </a:r>
            <a:r>
              <a:rPr lang="en-US" dirty="0">
                <a:solidFill>
                  <a:schemeClr val="accent3">
                    <a:lumMod val="25000"/>
                  </a:schemeClr>
                </a:solidFill>
                <a:latin typeface="Abadi"/>
              </a:rPr>
              <a:t>, WHERE the dataset Landing_Outcome is Failed (drone ship) and Date has the word 2015 to ensure the year.</a:t>
            </a:r>
          </a:p>
          <a:p>
            <a:pPr>
              <a:lnSpc>
                <a:spcPct val="100000"/>
              </a:lnSpc>
              <a:spcBef>
                <a:spcPts val="1400"/>
              </a:spcBef>
            </a:pP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2015 Launch Records</a:t>
            </a:r>
          </a:p>
        </p:txBody>
      </p:sp>
      <p:sp>
        <p:nvSpPr>
          <p:cNvPr id="6" name="object 5">
            <a:extLst>
              <a:ext uri="{FF2B5EF4-FFF2-40B4-BE49-F238E27FC236}">
                <a16:creationId xmlns:a16="http://schemas.microsoft.com/office/drawing/2014/main" id="{092472C0-FE2B-45E3-BE85-66F40FAFDC4D}"/>
              </a:ext>
            </a:extLst>
          </p:cNvPr>
          <p:cNvSpPr/>
          <p:nvPr/>
        </p:nvSpPr>
        <p:spPr>
          <a:xfrm>
            <a:off x="905255" y="3294993"/>
            <a:ext cx="9610344" cy="3427081"/>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Rank Landing Outcomes Between 2010-06-04 and 2017-03-20</a:t>
            </a:r>
          </a:p>
        </p:txBody>
      </p:sp>
      <p:sp>
        <p:nvSpPr>
          <p:cNvPr id="6" name="object 3">
            <a:extLst>
              <a:ext uri="{FF2B5EF4-FFF2-40B4-BE49-F238E27FC236}">
                <a16:creationId xmlns:a16="http://schemas.microsoft.com/office/drawing/2014/main" id="{2F744B64-31DC-45CD-BA60-C113A3039413}"/>
              </a:ext>
            </a:extLst>
          </p:cNvPr>
          <p:cNvSpPr/>
          <p:nvPr/>
        </p:nvSpPr>
        <p:spPr>
          <a:xfrm>
            <a:off x="551793" y="1545021"/>
            <a:ext cx="10219839" cy="4774245"/>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All Launch Site for Falcon 9</a:t>
            </a:r>
          </a:p>
        </p:txBody>
      </p:sp>
      <p:sp>
        <p:nvSpPr>
          <p:cNvPr id="6" name="object 2">
            <a:extLst>
              <a:ext uri="{FF2B5EF4-FFF2-40B4-BE49-F238E27FC236}">
                <a16:creationId xmlns:a16="http://schemas.microsoft.com/office/drawing/2014/main" id="{0751CCE4-0871-40F1-9FC8-EEA0FA5EA882}"/>
              </a:ext>
            </a:extLst>
          </p:cNvPr>
          <p:cNvSpPr/>
          <p:nvPr/>
        </p:nvSpPr>
        <p:spPr>
          <a:xfrm>
            <a:off x="770011" y="1837182"/>
            <a:ext cx="9855947" cy="4188391"/>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Color Labelled Markers for Sites</a:t>
            </a:r>
          </a:p>
        </p:txBody>
      </p:sp>
      <p:sp>
        <p:nvSpPr>
          <p:cNvPr id="6" name="object 4">
            <a:extLst>
              <a:ext uri="{FF2B5EF4-FFF2-40B4-BE49-F238E27FC236}">
                <a16:creationId xmlns:a16="http://schemas.microsoft.com/office/drawing/2014/main" id="{A3EADBF4-E7D5-4C06-B1B8-9E53A2507700}"/>
              </a:ext>
            </a:extLst>
          </p:cNvPr>
          <p:cNvSpPr/>
          <p:nvPr/>
        </p:nvSpPr>
        <p:spPr>
          <a:xfrm>
            <a:off x="770011" y="1822388"/>
            <a:ext cx="9650996" cy="4733544"/>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Launch Site distance to Railway Station</a:t>
            </a:r>
          </a:p>
        </p:txBody>
      </p:sp>
      <p:sp>
        <p:nvSpPr>
          <p:cNvPr id="6" name="object 4">
            <a:extLst>
              <a:ext uri="{FF2B5EF4-FFF2-40B4-BE49-F238E27FC236}">
                <a16:creationId xmlns:a16="http://schemas.microsoft.com/office/drawing/2014/main" id="{390C591E-792E-4294-BAD4-1C790D017F83}"/>
              </a:ext>
            </a:extLst>
          </p:cNvPr>
          <p:cNvSpPr/>
          <p:nvPr/>
        </p:nvSpPr>
        <p:spPr>
          <a:xfrm>
            <a:off x="734028" y="1598466"/>
            <a:ext cx="9844634" cy="4984242"/>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Success percentage by Launch Site</a:t>
            </a:r>
          </a:p>
        </p:txBody>
      </p:sp>
      <p:sp>
        <p:nvSpPr>
          <p:cNvPr id="6" name="object 12">
            <a:extLst>
              <a:ext uri="{FF2B5EF4-FFF2-40B4-BE49-F238E27FC236}">
                <a16:creationId xmlns:a16="http://schemas.microsoft.com/office/drawing/2014/main" id="{FEBDDAFC-D1FE-4575-AFCB-B6890EA63D71}"/>
              </a:ext>
            </a:extLst>
          </p:cNvPr>
          <p:cNvSpPr/>
          <p:nvPr/>
        </p:nvSpPr>
        <p:spPr>
          <a:xfrm>
            <a:off x="454702" y="1681330"/>
            <a:ext cx="10830909" cy="289560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9CF8EDA-3EAF-4508-96B4-6AF1815E7487}"/>
              </a:ext>
            </a:extLst>
          </p:cNvPr>
          <p:cNvSpPr txBox="1"/>
          <p:nvPr/>
        </p:nvSpPr>
        <p:spPr>
          <a:xfrm>
            <a:off x="2621400" y="5170561"/>
            <a:ext cx="6093372" cy="923330"/>
          </a:xfrm>
          <a:prstGeom prst="rect">
            <a:avLst/>
          </a:prstGeom>
          <a:noFill/>
        </p:spPr>
        <p:txBody>
          <a:bodyPr wrap="square">
            <a:spAutoFit/>
          </a:bodyPr>
          <a:lstStyle/>
          <a:p>
            <a:pPr marL="272415" marR="5080" lvl="0" indent="-260350" algn="l" defTabSz="914400" rtl="0" eaLnBrk="1" fontAlgn="auto" latinLnBrk="0" hangingPunct="1">
              <a:lnSpc>
                <a:spcPct val="100000"/>
              </a:lnSpc>
              <a:spcBef>
                <a:spcPts val="100"/>
              </a:spcBef>
              <a:spcAft>
                <a:spcPts val="0"/>
              </a:spcAft>
              <a:buClrTx/>
              <a:buSzTx/>
              <a:buFontTx/>
              <a:buNone/>
              <a:tabLst/>
              <a:defRPr/>
            </a:pPr>
            <a:r>
              <a:rPr kumimoji="0" lang="en-US" sz="1800" b="1" i="0" u="none" strike="noStrike" kern="1200" cap="none" spc="-35" normalizeH="0" baseline="0" noProof="0" dirty="0">
                <a:ln>
                  <a:noFill/>
                </a:ln>
                <a:solidFill>
                  <a:prstClr val="black"/>
                </a:solidFill>
                <a:effectLst/>
                <a:uLnTx/>
                <a:uFillTx/>
                <a:latin typeface="Carlito"/>
                <a:ea typeface="+mn-ea"/>
                <a:cs typeface="Carlito"/>
              </a:rPr>
              <a:t>We </a:t>
            </a:r>
            <a:r>
              <a:rPr kumimoji="0" lang="en-US" sz="1800" b="1" i="0" u="none" strike="noStrike" kern="1200" cap="none" spc="-5" normalizeH="0" baseline="0" noProof="0" dirty="0">
                <a:ln>
                  <a:noFill/>
                </a:ln>
                <a:solidFill>
                  <a:prstClr val="black"/>
                </a:solidFill>
                <a:effectLst/>
                <a:uLnTx/>
                <a:uFillTx/>
                <a:latin typeface="Carlito"/>
                <a:ea typeface="+mn-ea"/>
                <a:cs typeface="Carlito"/>
              </a:rPr>
              <a:t>can </a:t>
            </a:r>
            <a:r>
              <a:rPr kumimoji="0" lang="en-US" sz="1800" b="1" i="0" u="none" strike="noStrike" kern="1200" cap="none" spc="0" normalizeH="0" baseline="0" noProof="0" dirty="0">
                <a:ln>
                  <a:noFill/>
                </a:ln>
                <a:solidFill>
                  <a:prstClr val="black"/>
                </a:solidFill>
                <a:effectLst/>
                <a:uLnTx/>
                <a:uFillTx/>
                <a:latin typeface="Carlito"/>
                <a:ea typeface="+mn-ea"/>
                <a:cs typeface="Carlito"/>
              </a:rPr>
              <a:t>see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that </a:t>
            </a:r>
            <a:r>
              <a:rPr kumimoji="0" lang="en-US" sz="1800" b="1" i="0" u="none" strike="noStrike" kern="1200" cap="none" spc="-5" normalizeH="0" baseline="0" noProof="0" dirty="0">
                <a:ln>
                  <a:noFill/>
                </a:ln>
                <a:solidFill>
                  <a:prstClr val="black"/>
                </a:solidFill>
                <a:effectLst/>
                <a:uLnTx/>
                <a:uFillTx/>
                <a:latin typeface="Carlito"/>
                <a:ea typeface="+mn-ea"/>
                <a:cs typeface="Carlito"/>
              </a:rPr>
              <a:t>KSC LC-39A </a:t>
            </a:r>
            <a:r>
              <a:rPr kumimoji="0" lang="en-US" sz="1800" b="1" i="0" u="none" strike="noStrike" kern="1200" cap="none" spc="0" normalizeH="0" baseline="0" noProof="0" dirty="0">
                <a:ln>
                  <a:noFill/>
                </a:ln>
                <a:solidFill>
                  <a:prstClr val="black"/>
                </a:solidFill>
                <a:effectLst/>
                <a:uLnTx/>
                <a:uFillTx/>
                <a:latin typeface="Carlito"/>
                <a:ea typeface="+mn-ea"/>
                <a:cs typeface="Carlito"/>
              </a:rPr>
              <a:t>had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most </a:t>
            </a:r>
            <a:r>
              <a:rPr kumimoji="0" lang="en-US" sz="1800" b="1" i="0" u="none" strike="noStrike" kern="1200" cap="none" spc="-5" normalizeH="0" baseline="0" noProof="0" dirty="0">
                <a:ln>
                  <a:noFill/>
                </a:ln>
                <a:solidFill>
                  <a:prstClr val="black"/>
                </a:solidFill>
                <a:effectLst/>
                <a:uLnTx/>
                <a:uFillTx/>
                <a:latin typeface="Carlito"/>
                <a:ea typeface="+mn-ea"/>
                <a:cs typeface="Carlito"/>
              </a:rPr>
              <a:t>successful launches </a:t>
            </a:r>
            <a:r>
              <a:rPr kumimoji="0" lang="en-US" sz="1800" b="1" i="0" u="none" strike="noStrike" kern="1200" cap="none" spc="-10" normalizeH="0" baseline="0" noProof="0" dirty="0">
                <a:ln>
                  <a:noFill/>
                </a:ln>
                <a:solidFill>
                  <a:prstClr val="black"/>
                </a:solidFill>
                <a:effectLst/>
                <a:uLnTx/>
                <a:uFillTx/>
                <a:latin typeface="Carlito"/>
                <a:ea typeface="+mn-ea"/>
                <a:cs typeface="Carlito"/>
              </a:rPr>
              <a:t>from </a:t>
            </a:r>
            <a:r>
              <a:rPr kumimoji="0" lang="en-US" sz="1800" b="1" i="0" u="none" strike="noStrike" kern="1200" cap="none" spc="0" normalizeH="0" baseline="0" noProof="0" dirty="0">
                <a:ln>
                  <a:noFill/>
                </a:ln>
                <a:solidFill>
                  <a:prstClr val="black"/>
                </a:solidFill>
                <a:effectLst/>
                <a:uLnTx/>
                <a:uFillTx/>
                <a:latin typeface="Carlito"/>
                <a:ea typeface="+mn-ea"/>
                <a:cs typeface="Carlito"/>
              </a:rPr>
              <a:t>all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sites. </a:t>
            </a:r>
            <a:r>
              <a:rPr kumimoji="0" lang="en-US" sz="1800" b="1" i="0" u="none" strike="noStrike" kern="1200" cap="none" spc="0" normalizeH="0" baseline="0" noProof="0" dirty="0">
                <a:ln>
                  <a:noFill/>
                </a:ln>
                <a:solidFill>
                  <a:prstClr val="black"/>
                </a:solidFill>
                <a:effectLst/>
                <a:uLnTx/>
                <a:uFillTx/>
                <a:latin typeface="Carlito"/>
                <a:ea typeface="+mn-ea"/>
                <a:cs typeface="Carlito"/>
              </a:rPr>
              <a:t>A particular  </a:t>
            </a:r>
            <a:r>
              <a:rPr kumimoji="0" lang="en-US" sz="1800" b="1" i="0" u="none" strike="noStrike" kern="1200" cap="none" spc="-5" normalizeH="0" baseline="0" noProof="0" dirty="0">
                <a:ln>
                  <a:noFill/>
                </a:ln>
                <a:solidFill>
                  <a:prstClr val="black"/>
                </a:solidFill>
                <a:effectLst/>
                <a:uLnTx/>
                <a:uFillTx/>
                <a:latin typeface="Carlito"/>
                <a:ea typeface="+mn-ea"/>
                <a:cs typeface="Carlito"/>
              </a:rPr>
              <a:t>Launch </a:t>
            </a:r>
            <a:r>
              <a:rPr kumimoji="0" lang="en-US" sz="1800" b="1" i="0" u="none" strike="noStrike" kern="1200" cap="none" spc="-10" normalizeH="0" baseline="0" noProof="0" dirty="0">
                <a:ln>
                  <a:noFill/>
                </a:ln>
                <a:solidFill>
                  <a:prstClr val="black"/>
                </a:solidFill>
                <a:effectLst/>
                <a:uLnTx/>
                <a:uFillTx/>
                <a:latin typeface="Carlito"/>
                <a:ea typeface="+mn-ea"/>
                <a:cs typeface="Carlito"/>
              </a:rPr>
              <a:t>Site </a:t>
            </a:r>
            <a:r>
              <a:rPr kumimoji="0" lang="en-US" sz="1800" b="1" i="0" u="none" strike="noStrike" kern="1200" cap="none" spc="-5" normalizeH="0" baseline="0" noProof="0" dirty="0">
                <a:ln>
                  <a:noFill/>
                </a:ln>
                <a:solidFill>
                  <a:prstClr val="black"/>
                </a:solidFill>
                <a:effectLst/>
                <a:uLnTx/>
                <a:uFillTx/>
                <a:latin typeface="Carlito"/>
                <a:ea typeface="+mn-ea"/>
                <a:cs typeface="Carlito"/>
              </a:rPr>
              <a:t>can </a:t>
            </a:r>
            <a:r>
              <a:rPr kumimoji="0" lang="en-US" sz="1800" b="1" i="0" u="none" strike="noStrike" kern="1200" cap="none" spc="0" normalizeH="0" baseline="0" noProof="0" dirty="0">
                <a:ln>
                  <a:noFill/>
                </a:ln>
                <a:solidFill>
                  <a:prstClr val="black"/>
                </a:solidFill>
                <a:effectLst/>
                <a:uLnTx/>
                <a:uFillTx/>
                <a:latin typeface="Carlito"/>
                <a:ea typeface="+mn-ea"/>
                <a:cs typeface="Carlito"/>
              </a:rPr>
              <a:t>be </a:t>
            </a:r>
            <a:r>
              <a:rPr kumimoji="0" lang="en-US" sz="1800" b="1" i="0" u="none" strike="noStrike" kern="1200" cap="none" spc="-5" normalizeH="0" baseline="0" noProof="0" dirty="0">
                <a:ln>
                  <a:noFill/>
                </a:ln>
                <a:solidFill>
                  <a:prstClr val="black"/>
                </a:solidFill>
                <a:effectLst/>
                <a:uLnTx/>
                <a:uFillTx/>
                <a:latin typeface="Carlito"/>
                <a:ea typeface="+mn-ea"/>
                <a:cs typeface="Carlito"/>
              </a:rPr>
              <a:t>selected </a:t>
            </a:r>
            <a:r>
              <a:rPr kumimoji="0" lang="en-US" sz="1800" b="1" i="0" u="none" strike="noStrike" kern="1200" cap="none" spc="0" normalizeH="0" baseline="0" noProof="0" dirty="0">
                <a:ln>
                  <a:noFill/>
                </a:ln>
                <a:solidFill>
                  <a:prstClr val="black"/>
                </a:solidFill>
                <a:effectLst/>
                <a:uLnTx/>
                <a:uFillTx/>
                <a:latin typeface="Carlito"/>
                <a:ea typeface="+mn-ea"/>
                <a:cs typeface="Carlito"/>
              </a:rPr>
              <a:t>on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right </a:t>
            </a:r>
            <a:r>
              <a:rPr kumimoji="0" lang="en-US" sz="1800" b="1" i="0" u="none" strike="noStrike" kern="1200" cap="none" spc="0" normalizeH="0" baseline="0" noProof="0" dirty="0">
                <a:ln>
                  <a:noFill/>
                </a:ln>
                <a:solidFill>
                  <a:prstClr val="black"/>
                </a:solidFill>
                <a:effectLst/>
                <a:uLnTx/>
                <a:uFillTx/>
                <a:latin typeface="Carlito"/>
                <a:ea typeface="+mn-ea"/>
                <a:cs typeface="Carlito"/>
              </a:rPr>
              <a:t>side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to </a:t>
            </a:r>
            <a:r>
              <a:rPr kumimoji="0" lang="en-US" sz="1800" b="1" i="0" u="none" strike="noStrike" kern="1200" cap="none" spc="-5" normalizeH="0" baseline="0" noProof="0" dirty="0">
                <a:ln>
                  <a:noFill/>
                </a:ln>
                <a:solidFill>
                  <a:prstClr val="black"/>
                </a:solidFill>
                <a:effectLst/>
                <a:uLnTx/>
                <a:uFillTx/>
                <a:latin typeface="Carlito"/>
                <a:ea typeface="+mn-ea"/>
                <a:cs typeface="Carlito"/>
              </a:rPr>
              <a:t>show </a:t>
            </a:r>
            <a:r>
              <a:rPr kumimoji="0" lang="en-US" sz="1800" b="1" i="0" u="none" strike="noStrike" kern="1200" cap="none" spc="-10" normalizeH="0" baseline="0" noProof="0" dirty="0">
                <a:ln>
                  <a:noFill/>
                </a:ln>
                <a:solidFill>
                  <a:prstClr val="black"/>
                </a:solidFill>
                <a:effectLst/>
                <a:uLnTx/>
                <a:uFillTx/>
                <a:latin typeface="Carlito"/>
                <a:ea typeface="+mn-ea"/>
                <a:cs typeface="Carlito"/>
              </a:rPr>
              <a:t>results </a:t>
            </a:r>
            <a:r>
              <a:rPr kumimoji="0" lang="en-US" sz="1800" b="1" i="0" u="none" strike="noStrike" kern="1200" cap="none" spc="0" normalizeH="0" baseline="0" noProof="0" dirty="0">
                <a:ln>
                  <a:noFill/>
                </a:ln>
                <a:solidFill>
                  <a:prstClr val="black"/>
                </a:solidFill>
                <a:effectLst/>
                <a:uLnTx/>
                <a:uFillTx/>
                <a:latin typeface="Carlito"/>
                <a:ea typeface="+mn-ea"/>
                <a:cs typeface="Carlito"/>
              </a:rPr>
              <a:t>on </a:t>
            </a:r>
            <a:r>
              <a:rPr kumimoji="0" lang="en-US" sz="1800" b="1" i="0" u="none" strike="noStrike" kern="1200" cap="none" spc="-15" normalizeH="0" baseline="0" noProof="0" dirty="0">
                <a:ln>
                  <a:noFill/>
                </a:ln>
                <a:solidFill>
                  <a:prstClr val="black"/>
                </a:solidFill>
                <a:effectLst/>
                <a:uLnTx/>
                <a:uFillTx/>
                <a:latin typeface="Carlito"/>
                <a:ea typeface="+mn-ea"/>
                <a:cs typeface="Carlito"/>
              </a:rPr>
              <a:t>for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that </a:t>
            </a:r>
            <a:r>
              <a:rPr kumimoji="0" lang="en-US" sz="1800" b="1" i="0" u="none" strike="noStrike" kern="1200" cap="none" spc="0" normalizeH="0" baseline="0" noProof="0" dirty="0">
                <a:ln>
                  <a:noFill/>
                </a:ln>
                <a:solidFill>
                  <a:prstClr val="black"/>
                </a:solidFill>
                <a:effectLst/>
                <a:uLnTx/>
                <a:uFillTx/>
                <a:latin typeface="Carlito"/>
                <a:ea typeface="+mn-ea"/>
                <a:cs typeface="Carlito"/>
              </a:rPr>
              <a:t>particular</a:t>
            </a:r>
            <a:r>
              <a:rPr kumimoji="0" lang="en-US" sz="1800" b="1" i="0" u="none" strike="noStrike" kern="1200" cap="none" spc="170" normalizeH="0" baseline="0" noProof="0" dirty="0">
                <a:ln>
                  <a:noFill/>
                </a:ln>
                <a:solidFill>
                  <a:prstClr val="black"/>
                </a:solidFill>
                <a:effectLst/>
                <a:uLnTx/>
                <a:uFillTx/>
                <a:latin typeface="Carlito"/>
                <a:ea typeface="+mn-ea"/>
                <a:cs typeface="Carlito"/>
              </a:rPr>
              <a:t> </a:t>
            </a:r>
            <a:r>
              <a:rPr kumimoji="0" lang="en-US" sz="1800" b="1" i="0" u="none" strike="noStrike" kern="1200" cap="none" spc="-10" normalizeH="0" baseline="0" noProof="0" dirty="0">
                <a:ln>
                  <a:noFill/>
                </a:ln>
                <a:solidFill>
                  <a:prstClr val="black"/>
                </a:solidFill>
                <a:effectLst/>
                <a:uLnTx/>
                <a:uFillTx/>
                <a:latin typeface="Carlito"/>
                <a:ea typeface="+mn-ea"/>
                <a:cs typeface="Carlito"/>
              </a:rPr>
              <a:t>Site.</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520262" y="1623848"/>
            <a:ext cx="11288109" cy="49976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800" dirty="0">
                <a:solidFill>
                  <a:schemeClr val="accent3">
                    <a:lumMod val="25000"/>
                  </a:schemeClr>
                </a:solidFill>
                <a:latin typeface="Abadi" panose="020B0604020104020204" pitchFamily="34" charset="0"/>
              </a:rPr>
              <a:t>The commercial space age is here, companies are  making space travel affordable for everyone. the  most successful is SpaceX. SpaceX advertises  Falcon 9 rocket launches on its website with a cost  of 62 million dollars; other providers cost upwards  of 165 million dollars each, much of the savings is  because SpaceX can reuse the first</a:t>
            </a:r>
          </a:p>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Project Scope</a:t>
            </a:r>
          </a:p>
          <a:p>
            <a:pPr marL="457200" lvl="1" indent="0">
              <a:spcBef>
                <a:spcPts val="1400"/>
              </a:spcBef>
              <a:buNone/>
            </a:pPr>
            <a:r>
              <a:rPr lang="en-US" sz="1800" dirty="0">
                <a:solidFill>
                  <a:schemeClr val="accent3">
                    <a:lumMod val="25000"/>
                  </a:schemeClr>
                </a:solidFill>
                <a:latin typeface="Abadi" panose="020B0604020104020204" pitchFamily="34" charset="0"/>
              </a:rPr>
              <a:t>Space Y would like to compete with Space X. To determine the price  of each launch, this is done by gathering information about Space X  and creating dashboards.</a:t>
            </a:r>
            <a:endParaRPr lang="en-US" sz="2200" dirty="0">
              <a:solidFill>
                <a:schemeClr val="accent3">
                  <a:lumMod val="25000"/>
                </a:schemeClr>
              </a:solidFill>
              <a:latin typeface="Abadi" panose="020B0604020104020204" pitchFamily="34" charset="0"/>
            </a:endParaRPr>
          </a:p>
          <a:p>
            <a:pPr>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What are the variables influencing the rocket landing?</a:t>
            </a:r>
          </a:p>
          <a:p>
            <a:pPr lvl="1">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What is the relationship of the variables with successful  landing?</a:t>
            </a:r>
          </a:p>
          <a:p>
            <a:pPr lvl="1">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What are the best conditions to ensure highest successful  landing?</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Success Ration </a:t>
            </a:r>
            <a:r>
              <a:rPr kumimoji="0" lang="en-US" sz="4000" b="0" i="0" u="none" strike="noStrike" kern="1200" cap="none" spc="0" normalizeH="0" baseline="0" noProof="0" dirty="0" err="1">
                <a:ln>
                  <a:noFill/>
                </a:ln>
                <a:solidFill>
                  <a:srgbClr val="0B49CB"/>
                </a:solidFill>
                <a:effectLst/>
                <a:uLnTx/>
                <a:uFillTx/>
                <a:latin typeface="Abadi"/>
              </a:rPr>
              <a:t>fo</a:t>
            </a:r>
            <a:r>
              <a:rPr kumimoji="0" lang="en-US" sz="4000" b="0" i="0" u="none" strike="noStrike" kern="1200" cap="none" spc="0" normalizeH="0" baseline="0" noProof="0" dirty="0">
                <a:ln>
                  <a:noFill/>
                </a:ln>
                <a:solidFill>
                  <a:srgbClr val="0B49CB"/>
                </a:solidFill>
                <a:effectLst/>
                <a:uLnTx/>
                <a:uFillTx/>
                <a:latin typeface="Abadi"/>
              </a:rPr>
              <a:t>r KSC LC-39A</a:t>
            </a:r>
          </a:p>
        </p:txBody>
      </p:sp>
      <p:sp>
        <p:nvSpPr>
          <p:cNvPr id="6" name="object 4">
            <a:extLst>
              <a:ext uri="{FF2B5EF4-FFF2-40B4-BE49-F238E27FC236}">
                <a16:creationId xmlns:a16="http://schemas.microsoft.com/office/drawing/2014/main" id="{49ADA190-9104-4891-B24A-AF35C1F415DD}"/>
              </a:ext>
            </a:extLst>
          </p:cNvPr>
          <p:cNvSpPr/>
          <p:nvPr/>
        </p:nvSpPr>
        <p:spPr>
          <a:xfrm>
            <a:off x="1213644" y="1789176"/>
            <a:ext cx="7501128" cy="3279648"/>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653713F6-CE34-4F64-B2B5-FD8BB2FBC998}"/>
              </a:ext>
            </a:extLst>
          </p:cNvPr>
          <p:cNvSpPr txBox="1"/>
          <p:nvPr/>
        </p:nvSpPr>
        <p:spPr>
          <a:xfrm>
            <a:off x="1917522" y="5780880"/>
            <a:ext cx="6093372" cy="646331"/>
          </a:xfrm>
          <a:prstGeom prst="rect">
            <a:avLst/>
          </a:prstGeom>
          <a:noFill/>
        </p:spPr>
        <p:txBody>
          <a:bodyPr wrap="square">
            <a:spAutoFit/>
          </a:bodyPr>
          <a:lstStyle/>
          <a:p>
            <a:pPr marL="2185670" marR="5080" lvl="0" indent="-2173605" algn="l" defTabSz="914400" rtl="0" eaLnBrk="1" fontAlgn="auto" latinLnBrk="0" hangingPunct="1">
              <a:lnSpc>
                <a:spcPct val="100000"/>
              </a:lnSpc>
              <a:spcBef>
                <a:spcPts val="100"/>
              </a:spcBef>
              <a:spcAft>
                <a:spcPts val="0"/>
              </a:spcAft>
              <a:buClrTx/>
              <a:buSzTx/>
              <a:buFontTx/>
              <a:buNone/>
              <a:tabLst/>
              <a:defRPr/>
            </a:pPr>
            <a:r>
              <a:rPr kumimoji="0" lang="en-US" sz="1800" b="1" i="0" u="none" strike="noStrike" kern="1200" cap="none" spc="-5" normalizeH="0" baseline="0" noProof="0" dirty="0">
                <a:ln>
                  <a:noFill/>
                </a:ln>
                <a:solidFill>
                  <a:prstClr val="black"/>
                </a:solidFill>
                <a:effectLst/>
                <a:uLnTx/>
                <a:uFillTx/>
                <a:latin typeface="Carlito"/>
                <a:ea typeface="+mn-ea"/>
                <a:cs typeface="Carlito"/>
              </a:rPr>
              <a:t>KSC LC-39A </a:t>
            </a:r>
            <a:r>
              <a:rPr kumimoji="0" lang="en-US" sz="1800" b="1" i="0" u="none" strike="noStrike" kern="1200" cap="none" spc="-10" normalizeH="0" baseline="0" noProof="0" dirty="0">
                <a:ln>
                  <a:noFill/>
                </a:ln>
                <a:solidFill>
                  <a:prstClr val="black"/>
                </a:solidFill>
                <a:effectLst/>
                <a:uLnTx/>
                <a:uFillTx/>
                <a:latin typeface="Carlito"/>
                <a:ea typeface="+mn-ea"/>
                <a:cs typeface="Carlito"/>
              </a:rPr>
              <a:t>achieved </a:t>
            </a:r>
            <a:r>
              <a:rPr kumimoji="0" lang="en-US" sz="1800" b="1" i="0" u="none" strike="noStrike" kern="1200" cap="none" spc="0" normalizeH="0" baseline="0" noProof="0" dirty="0">
                <a:ln>
                  <a:noFill/>
                </a:ln>
                <a:solidFill>
                  <a:prstClr val="black"/>
                </a:solidFill>
                <a:effectLst/>
                <a:uLnTx/>
                <a:uFillTx/>
                <a:latin typeface="Carlito"/>
                <a:ea typeface="+mn-ea"/>
                <a:cs typeface="Carlito"/>
              </a:rPr>
              <a:t>a </a:t>
            </a:r>
            <a:r>
              <a:rPr kumimoji="0" lang="en-US" sz="1800" b="1" i="0" u="none" strike="noStrike" kern="1200" cap="none" spc="-5" normalizeH="0" baseline="0" noProof="0" dirty="0">
                <a:ln>
                  <a:noFill/>
                </a:ln>
                <a:solidFill>
                  <a:prstClr val="black"/>
                </a:solidFill>
                <a:effectLst/>
                <a:uLnTx/>
                <a:uFillTx/>
                <a:latin typeface="Carlito"/>
                <a:ea typeface="+mn-ea"/>
                <a:cs typeface="Carlito"/>
              </a:rPr>
              <a:t>success </a:t>
            </a:r>
            <a:r>
              <a:rPr kumimoji="0" lang="en-US" sz="1800" b="1" i="0" u="none" strike="noStrike" kern="1200" cap="none" spc="-25" normalizeH="0" baseline="0" noProof="0" dirty="0">
                <a:ln>
                  <a:noFill/>
                </a:ln>
                <a:solidFill>
                  <a:prstClr val="black"/>
                </a:solidFill>
                <a:effectLst/>
                <a:uLnTx/>
                <a:uFillTx/>
                <a:latin typeface="Carlito"/>
                <a:ea typeface="+mn-ea"/>
                <a:cs typeface="Carlito"/>
              </a:rPr>
              <a:t>rate </a:t>
            </a:r>
            <a:r>
              <a:rPr kumimoji="0" lang="en-US" sz="1800" b="1" i="0" u="none" strike="noStrike" kern="1200" cap="none" spc="0" normalizeH="0" baseline="0" noProof="0" dirty="0">
                <a:ln>
                  <a:noFill/>
                </a:ln>
                <a:solidFill>
                  <a:prstClr val="black"/>
                </a:solidFill>
                <a:effectLst/>
                <a:uLnTx/>
                <a:uFillTx/>
                <a:latin typeface="Carlito"/>
                <a:ea typeface="+mn-ea"/>
                <a:cs typeface="Carlito"/>
              </a:rPr>
              <a:t>of 76.9% </a:t>
            </a:r>
            <a:r>
              <a:rPr kumimoji="0" lang="en-US" sz="1800" b="1" i="0" u="none" strike="noStrike" kern="1200" cap="none" spc="-5" normalizeH="0" baseline="0" noProof="0" dirty="0">
                <a:ln>
                  <a:noFill/>
                </a:ln>
                <a:solidFill>
                  <a:prstClr val="black"/>
                </a:solidFill>
                <a:effectLst/>
                <a:uLnTx/>
                <a:uFillTx/>
                <a:latin typeface="Carlito"/>
                <a:ea typeface="+mn-ea"/>
                <a:cs typeface="Carlito"/>
              </a:rPr>
              <a:t>while </a:t>
            </a:r>
            <a:r>
              <a:rPr kumimoji="0" lang="en-US" sz="1800" b="1" i="0" u="none" strike="noStrike" kern="1200" cap="none" spc="0" normalizeH="0" baseline="0" noProof="0" dirty="0">
                <a:ln>
                  <a:noFill/>
                </a:ln>
                <a:solidFill>
                  <a:prstClr val="black"/>
                </a:solidFill>
                <a:effectLst/>
                <a:uLnTx/>
                <a:uFillTx/>
                <a:latin typeface="Carlito"/>
                <a:ea typeface="+mn-ea"/>
                <a:cs typeface="Carlito"/>
              </a:rPr>
              <a:t>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failure  </a:t>
            </a:r>
            <a:r>
              <a:rPr kumimoji="0" lang="en-US" sz="1800" b="1" i="0" u="none" strike="noStrike" kern="1200" cap="none" spc="-25" normalizeH="0" baseline="0" noProof="0" dirty="0">
                <a:ln>
                  <a:noFill/>
                </a:ln>
                <a:solidFill>
                  <a:prstClr val="black"/>
                </a:solidFill>
                <a:effectLst/>
                <a:uLnTx/>
                <a:uFillTx/>
                <a:latin typeface="Carlito"/>
                <a:ea typeface="+mn-ea"/>
                <a:cs typeface="Carlito"/>
              </a:rPr>
              <a:t>rate </a:t>
            </a:r>
            <a:r>
              <a:rPr kumimoji="0" lang="en-US" sz="1800" b="1" i="0" u="none" strike="noStrike" kern="1200" cap="none" spc="-5" normalizeH="0" baseline="0" noProof="0" dirty="0">
                <a:ln>
                  <a:noFill/>
                </a:ln>
                <a:solidFill>
                  <a:prstClr val="black"/>
                </a:solidFill>
                <a:effectLst/>
                <a:uLnTx/>
                <a:uFillTx/>
                <a:latin typeface="Carlito"/>
                <a:ea typeface="+mn-ea"/>
                <a:cs typeface="Carlito"/>
              </a:rPr>
              <a:t>was</a:t>
            </a:r>
            <a:r>
              <a:rPr kumimoji="0" lang="en-US" sz="1800" b="1" i="0" u="none" strike="noStrike" kern="1200" cap="none" spc="5" normalizeH="0" baseline="0" noProof="0" dirty="0">
                <a:ln>
                  <a:noFill/>
                </a:ln>
                <a:solidFill>
                  <a:prstClr val="black"/>
                </a:solidFill>
                <a:effectLst/>
                <a:uLnTx/>
                <a:uFillTx/>
                <a:latin typeface="Carlito"/>
                <a:ea typeface="+mn-ea"/>
                <a:cs typeface="Carlito"/>
              </a:rPr>
              <a:t> </a:t>
            </a:r>
            <a:r>
              <a:rPr kumimoji="0" lang="en-US" sz="1800" b="1" i="0" u="none" strike="noStrike" kern="1200" cap="none" spc="0" normalizeH="0" baseline="0" noProof="0" dirty="0">
                <a:ln>
                  <a:noFill/>
                </a:ln>
                <a:solidFill>
                  <a:prstClr val="black"/>
                </a:solidFill>
                <a:effectLst/>
                <a:uLnTx/>
                <a:uFillTx/>
                <a:latin typeface="Carlito"/>
                <a:ea typeface="+mn-ea"/>
                <a:cs typeface="Carlito"/>
              </a:rPr>
              <a:t>23.1%</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Payload against Launch Outcome</a:t>
            </a:r>
          </a:p>
        </p:txBody>
      </p:sp>
      <p:sp>
        <p:nvSpPr>
          <p:cNvPr id="6" name="object 4">
            <a:extLst>
              <a:ext uri="{FF2B5EF4-FFF2-40B4-BE49-F238E27FC236}">
                <a16:creationId xmlns:a16="http://schemas.microsoft.com/office/drawing/2014/main" id="{14C651B7-CA5E-463A-9167-E388A82FADC2}"/>
              </a:ext>
            </a:extLst>
          </p:cNvPr>
          <p:cNvSpPr/>
          <p:nvPr/>
        </p:nvSpPr>
        <p:spPr>
          <a:xfrm>
            <a:off x="157655" y="1394648"/>
            <a:ext cx="11300317" cy="4323976"/>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AD418F28-AAEF-46B8-8816-91DAE63CDB81}"/>
              </a:ext>
            </a:extLst>
          </p:cNvPr>
          <p:cNvSpPr txBox="1"/>
          <p:nvPr/>
        </p:nvSpPr>
        <p:spPr>
          <a:xfrm>
            <a:off x="618796" y="5827046"/>
            <a:ext cx="10417066" cy="646331"/>
          </a:xfrm>
          <a:prstGeom prst="rect">
            <a:avLst/>
          </a:prstGeom>
          <a:noFill/>
        </p:spPr>
        <p:txBody>
          <a:bodyPr wrap="square">
            <a:spAutoFit/>
          </a:bodyPr>
          <a:lstStyle/>
          <a:p>
            <a:pPr marL="3817620" marR="5080" lvl="0" indent="-3804920" algn="l" defTabSz="914400" rtl="0" eaLnBrk="1" fontAlgn="auto" latinLnBrk="0" hangingPunct="1">
              <a:lnSpc>
                <a:spcPct val="100000"/>
              </a:lnSpc>
              <a:spcBef>
                <a:spcPts val="95"/>
              </a:spcBef>
              <a:spcAft>
                <a:spcPts val="0"/>
              </a:spcAft>
              <a:buClrTx/>
              <a:buSzTx/>
              <a:buFontTx/>
              <a:buNone/>
              <a:tabLst/>
              <a:defRPr/>
            </a:pPr>
            <a:r>
              <a:rPr kumimoji="0" lang="en-US" sz="1800" b="1" i="0" u="none" strike="noStrike" kern="1200" cap="none" spc="-5" normalizeH="0" baseline="0" noProof="0" dirty="0">
                <a:ln>
                  <a:noFill/>
                </a:ln>
                <a:solidFill>
                  <a:prstClr val="black"/>
                </a:solidFill>
                <a:effectLst/>
                <a:uLnTx/>
                <a:uFillTx/>
                <a:latin typeface="Carlito"/>
                <a:ea typeface="+mn-ea"/>
                <a:cs typeface="Carlito"/>
              </a:rPr>
              <a:t>It </a:t>
            </a:r>
            <a:r>
              <a:rPr kumimoji="0" lang="en-US" sz="1800" b="1" i="0" u="none" strike="noStrike" kern="1200" cap="none" spc="-10" normalizeH="0" baseline="0" noProof="0" dirty="0">
                <a:ln>
                  <a:noFill/>
                </a:ln>
                <a:solidFill>
                  <a:prstClr val="black"/>
                </a:solidFill>
                <a:effectLst/>
                <a:uLnTx/>
                <a:uFillTx/>
                <a:latin typeface="Carlito"/>
                <a:ea typeface="+mn-ea"/>
                <a:cs typeface="Carlito"/>
              </a:rPr>
              <a:t>can </a:t>
            </a:r>
            <a:r>
              <a:rPr kumimoji="0" lang="en-US" sz="1800" b="1" i="0" u="none" strike="noStrike" kern="1200" cap="none" spc="-5" normalizeH="0" baseline="0" noProof="0" dirty="0">
                <a:ln>
                  <a:noFill/>
                </a:ln>
                <a:solidFill>
                  <a:prstClr val="black"/>
                </a:solidFill>
                <a:effectLst/>
                <a:uLnTx/>
                <a:uFillTx/>
                <a:latin typeface="Carlito"/>
                <a:ea typeface="+mn-ea"/>
                <a:cs typeface="Carlito"/>
              </a:rPr>
              <a:t>be observed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that </a:t>
            </a:r>
            <a:r>
              <a:rPr kumimoji="0" lang="en-US" sz="1800" b="1" i="0" u="none" strike="noStrike" kern="1200" cap="none" spc="-5" normalizeH="0" baseline="0" noProof="0" dirty="0">
                <a:ln>
                  <a:noFill/>
                </a:ln>
                <a:solidFill>
                  <a:prstClr val="black"/>
                </a:solidFill>
                <a:effectLst/>
                <a:uLnTx/>
                <a:uFillTx/>
                <a:latin typeface="Carlito"/>
                <a:ea typeface="+mn-ea"/>
                <a:cs typeface="Carlito"/>
              </a:rPr>
              <a:t>the success </a:t>
            </a:r>
            <a:r>
              <a:rPr kumimoji="0" lang="en-US" sz="1800" b="1" i="0" u="none" strike="noStrike" kern="1200" cap="none" spc="-30" normalizeH="0" baseline="0" noProof="0" dirty="0">
                <a:ln>
                  <a:noFill/>
                </a:ln>
                <a:solidFill>
                  <a:prstClr val="black"/>
                </a:solidFill>
                <a:effectLst/>
                <a:uLnTx/>
                <a:uFillTx/>
                <a:latin typeface="Carlito"/>
                <a:ea typeface="+mn-ea"/>
                <a:cs typeface="Carlito"/>
              </a:rPr>
              <a:t>rate </a:t>
            </a:r>
            <a:r>
              <a:rPr kumimoji="0" lang="en-US" sz="1800" b="1" i="0" u="none" strike="noStrike" kern="1200" cap="none" spc="-15" normalizeH="0" baseline="0" noProof="0" dirty="0">
                <a:ln>
                  <a:noFill/>
                </a:ln>
                <a:solidFill>
                  <a:prstClr val="black"/>
                </a:solidFill>
                <a:effectLst/>
                <a:uLnTx/>
                <a:uFillTx/>
                <a:latin typeface="Carlito"/>
                <a:ea typeface="+mn-ea"/>
                <a:cs typeface="Carlito"/>
              </a:rPr>
              <a:t>for </a:t>
            </a:r>
            <a:r>
              <a:rPr kumimoji="0" lang="en-US" sz="1800" b="1" i="0" u="none" strike="noStrike" kern="1200" cap="none" spc="-5" normalizeH="0" baseline="0" noProof="0" dirty="0">
                <a:ln>
                  <a:noFill/>
                </a:ln>
                <a:solidFill>
                  <a:prstClr val="black"/>
                </a:solidFill>
                <a:effectLst/>
                <a:uLnTx/>
                <a:uFillTx/>
                <a:latin typeface="Carlito"/>
                <a:ea typeface="+mn-ea"/>
                <a:cs typeface="Carlito"/>
              </a:rPr>
              <a:t>low </a:t>
            </a:r>
            <a:r>
              <a:rPr kumimoji="0" lang="en-US" sz="1800" b="1" i="0" u="none" strike="noStrike" kern="1200" cap="none" spc="-15" normalizeH="0" baseline="0" noProof="0" dirty="0">
                <a:ln>
                  <a:noFill/>
                </a:ln>
                <a:solidFill>
                  <a:prstClr val="black"/>
                </a:solidFill>
                <a:effectLst/>
                <a:uLnTx/>
                <a:uFillTx/>
                <a:latin typeface="Carlito"/>
                <a:ea typeface="+mn-ea"/>
                <a:cs typeface="Carlito"/>
              </a:rPr>
              <a:t>weighted </a:t>
            </a:r>
            <a:r>
              <a:rPr kumimoji="0" lang="en-US" sz="1800" b="1" i="0" u="none" strike="noStrike" kern="1200" cap="none" spc="-10" normalizeH="0" baseline="0" noProof="0" dirty="0">
                <a:ln>
                  <a:noFill/>
                </a:ln>
                <a:solidFill>
                  <a:prstClr val="black"/>
                </a:solidFill>
                <a:effectLst/>
                <a:uLnTx/>
                <a:uFillTx/>
                <a:latin typeface="Carlito"/>
                <a:ea typeface="+mn-ea"/>
                <a:cs typeface="Carlito"/>
              </a:rPr>
              <a:t>payloads </a:t>
            </a:r>
            <a:r>
              <a:rPr kumimoji="0" lang="en-US" sz="1800" b="1" i="0" u="none" strike="noStrike" kern="1200" cap="none" spc="-5" normalizeH="0" baseline="0" noProof="0" dirty="0">
                <a:ln>
                  <a:noFill/>
                </a:ln>
                <a:solidFill>
                  <a:prstClr val="black"/>
                </a:solidFill>
                <a:effectLst/>
                <a:uLnTx/>
                <a:uFillTx/>
                <a:latin typeface="Carlito"/>
                <a:ea typeface="+mn-ea"/>
                <a:cs typeface="Carlito"/>
              </a:rPr>
              <a:t>is higher than the heavy  </a:t>
            </a:r>
            <a:r>
              <a:rPr kumimoji="0" lang="en-US" sz="1800" b="1" i="0" u="none" strike="noStrike" kern="1200" cap="none" spc="-15" normalizeH="0" baseline="0" noProof="0" dirty="0">
                <a:ln>
                  <a:noFill/>
                </a:ln>
                <a:solidFill>
                  <a:prstClr val="black"/>
                </a:solidFill>
                <a:effectLst/>
                <a:uLnTx/>
                <a:uFillTx/>
                <a:latin typeface="Carlito"/>
                <a:ea typeface="+mn-ea"/>
                <a:cs typeface="Carlito"/>
              </a:rPr>
              <a:t>weighted</a:t>
            </a:r>
            <a:r>
              <a:rPr kumimoji="0" lang="en-US" sz="1800" b="1" i="0" u="none" strike="noStrike" kern="1200" cap="none" spc="-5" normalizeH="0" baseline="0" noProof="0" dirty="0">
                <a:ln>
                  <a:noFill/>
                </a:ln>
                <a:solidFill>
                  <a:prstClr val="black"/>
                </a:solidFill>
                <a:effectLst/>
                <a:uLnTx/>
                <a:uFillTx/>
                <a:latin typeface="Carlito"/>
                <a:ea typeface="+mn-ea"/>
                <a:cs typeface="Carlito"/>
              </a:rPr>
              <a:t> </a:t>
            </a:r>
            <a:r>
              <a:rPr kumimoji="0" lang="en-US" sz="1800" b="1" i="0" u="none" strike="noStrike" kern="1200" cap="none" spc="-10" normalizeH="0" baseline="0" noProof="0" dirty="0">
                <a:ln>
                  <a:noFill/>
                </a:ln>
                <a:solidFill>
                  <a:prstClr val="black"/>
                </a:solidFill>
                <a:effectLst/>
                <a:uLnTx/>
                <a:uFillTx/>
                <a:latin typeface="Carlito"/>
                <a:ea typeface="+mn-ea"/>
                <a:cs typeface="Carlito"/>
              </a:rPr>
              <a:t>payloads</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Classification Accuracy</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
        <p:nvSpPr>
          <p:cNvPr id="6" name="object 5">
            <a:extLst>
              <a:ext uri="{FF2B5EF4-FFF2-40B4-BE49-F238E27FC236}">
                <a16:creationId xmlns:a16="http://schemas.microsoft.com/office/drawing/2014/main" id="{0B8D17D2-4A36-4606-BB2C-10540AA3440F}"/>
              </a:ext>
            </a:extLst>
          </p:cNvPr>
          <p:cNvSpPr/>
          <p:nvPr/>
        </p:nvSpPr>
        <p:spPr>
          <a:xfrm>
            <a:off x="770011" y="1616280"/>
            <a:ext cx="4018026" cy="2823210"/>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A37E05B1-CFAC-4271-BA8D-25E188F4A586}"/>
              </a:ext>
            </a:extLst>
          </p:cNvPr>
          <p:cNvSpPr txBox="1"/>
          <p:nvPr/>
        </p:nvSpPr>
        <p:spPr>
          <a:xfrm>
            <a:off x="886809" y="4863583"/>
            <a:ext cx="9802211" cy="646331"/>
          </a:xfrm>
          <a:prstGeom prst="rect">
            <a:avLst/>
          </a:prstGeom>
          <a:noFill/>
        </p:spPr>
        <p:txBody>
          <a:bodyPr wrap="square">
            <a:spAutoFit/>
          </a:bodyPr>
          <a:lstStyle/>
          <a:p>
            <a:pPr marL="2852420" marR="5080" lvl="0" indent="-2840355" algn="l" defTabSz="914400" rtl="0" eaLnBrk="1" fontAlgn="auto" latinLnBrk="0" hangingPunct="1">
              <a:lnSpc>
                <a:spcPct val="100000"/>
              </a:lnSpc>
              <a:spcBef>
                <a:spcPts val="95"/>
              </a:spcBef>
              <a:spcAft>
                <a:spcPts val="0"/>
              </a:spcAft>
              <a:buClrTx/>
              <a:buSzTx/>
              <a:buFontTx/>
              <a:buNone/>
              <a:tabLst/>
              <a:defRPr/>
            </a:pPr>
            <a:r>
              <a:rPr kumimoji="0" lang="en-US" sz="1800" b="1" i="0" u="none" strike="noStrike" kern="1200" cap="none" spc="-10" normalizeH="0" baseline="0" noProof="0" dirty="0">
                <a:ln>
                  <a:noFill/>
                </a:ln>
                <a:solidFill>
                  <a:prstClr val="black"/>
                </a:solidFill>
                <a:effectLst/>
                <a:uLnTx/>
                <a:uFillTx/>
                <a:latin typeface="Carlito"/>
                <a:ea typeface="+mn-ea"/>
                <a:cs typeface="Carlito"/>
              </a:rPr>
              <a:t>After </a:t>
            </a:r>
            <a:r>
              <a:rPr kumimoji="0" lang="en-US" sz="1800" b="1" i="0" u="none" strike="noStrike" kern="1200" cap="none" spc="-5" normalizeH="0" baseline="0" noProof="0" dirty="0">
                <a:ln>
                  <a:noFill/>
                </a:ln>
                <a:solidFill>
                  <a:prstClr val="black"/>
                </a:solidFill>
                <a:effectLst/>
                <a:uLnTx/>
                <a:uFillTx/>
                <a:latin typeface="Carlito"/>
                <a:ea typeface="+mn-ea"/>
                <a:cs typeface="Carlito"/>
              </a:rPr>
              <a:t>selecting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best </a:t>
            </a:r>
            <a:r>
              <a:rPr kumimoji="0" lang="en-US" sz="1800" b="1" i="0" u="none" strike="noStrike" kern="1200" cap="none" spc="-15" normalizeH="0" baseline="0" noProof="0" dirty="0">
                <a:ln>
                  <a:noFill/>
                </a:ln>
                <a:solidFill>
                  <a:prstClr val="black"/>
                </a:solidFill>
                <a:effectLst/>
                <a:uLnTx/>
                <a:uFillTx/>
                <a:latin typeface="Carlito"/>
                <a:ea typeface="+mn-ea"/>
                <a:cs typeface="Carlito"/>
              </a:rPr>
              <a:t>hyperparameters for </a:t>
            </a:r>
            <a:r>
              <a:rPr kumimoji="0" lang="en-US" sz="1800" b="1" i="0" u="none" strike="noStrike" kern="1200" cap="none" spc="-5" normalizeH="0" baseline="0" noProof="0" dirty="0">
                <a:ln>
                  <a:noFill/>
                </a:ln>
                <a:solidFill>
                  <a:prstClr val="black"/>
                </a:solidFill>
                <a:effectLst/>
                <a:uLnTx/>
                <a:uFillTx/>
                <a:latin typeface="Carlito"/>
                <a:ea typeface="+mn-ea"/>
                <a:cs typeface="Carlito"/>
              </a:rPr>
              <a:t>the decision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tree classifier </a:t>
            </a:r>
            <a:r>
              <a:rPr kumimoji="0" lang="en-US" sz="1800" b="1" i="0" u="none" strike="noStrike" kern="1200" cap="none" spc="-5" normalizeH="0" baseline="0" noProof="0" dirty="0">
                <a:ln>
                  <a:noFill/>
                </a:ln>
                <a:solidFill>
                  <a:prstClr val="black"/>
                </a:solidFill>
                <a:effectLst/>
                <a:uLnTx/>
                <a:uFillTx/>
                <a:latin typeface="Carlito"/>
                <a:ea typeface="+mn-ea"/>
                <a:cs typeface="Carlito"/>
              </a:rPr>
              <a:t>using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validation data,  achieved </a:t>
            </a:r>
            <a:r>
              <a:rPr kumimoji="0" lang="en-US" sz="1800" b="1" i="0" u="none" strike="noStrike" kern="1200" cap="none" spc="-5" normalizeH="0" baseline="0" noProof="0" dirty="0">
                <a:ln>
                  <a:noFill/>
                </a:ln>
                <a:solidFill>
                  <a:prstClr val="black"/>
                </a:solidFill>
                <a:effectLst/>
                <a:uLnTx/>
                <a:uFillTx/>
                <a:latin typeface="Carlito"/>
                <a:ea typeface="+mn-ea"/>
                <a:cs typeface="Carlito"/>
              </a:rPr>
              <a:t>94.44% </a:t>
            </a:r>
            <a:r>
              <a:rPr kumimoji="0" lang="en-US" sz="1800" b="1" i="0" u="none" strike="noStrike" kern="1200" cap="none" spc="-10" normalizeH="0" baseline="0" noProof="0" dirty="0">
                <a:ln>
                  <a:noFill/>
                </a:ln>
                <a:solidFill>
                  <a:prstClr val="black"/>
                </a:solidFill>
                <a:effectLst/>
                <a:uLnTx/>
                <a:uFillTx/>
                <a:latin typeface="Carlito"/>
                <a:ea typeface="+mn-ea"/>
                <a:cs typeface="Carlito"/>
              </a:rPr>
              <a:t>accuracy </a:t>
            </a:r>
            <a:r>
              <a:rPr kumimoji="0" lang="en-US" sz="1800" b="1" i="0" u="none" strike="noStrike" kern="1200" cap="none" spc="-5" normalizeH="0" baseline="0" noProof="0" dirty="0">
                <a:ln>
                  <a:noFill/>
                </a:ln>
                <a:solidFill>
                  <a:prstClr val="black"/>
                </a:solidFill>
                <a:effectLst/>
                <a:uLnTx/>
                <a:uFillTx/>
                <a:latin typeface="Carlito"/>
                <a:ea typeface="+mn-ea"/>
                <a:cs typeface="Carlito"/>
              </a:rPr>
              <a:t>on the </a:t>
            </a:r>
            <a:r>
              <a:rPr kumimoji="0" lang="en-US" sz="1800" b="1" i="0" u="none" strike="noStrike" kern="1200" cap="none" spc="-15" normalizeH="0" baseline="0" noProof="0" dirty="0">
                <a:ln>
                  <a:noFill/>
                </a:ln>
                <a:solidFill>
                  <a:prstClr val="black"/>
                </a:solidFill>
                <a:effectLst/>
                <a:uLnTx/>
                <a:uFillTx/>
                <a:latin typeface="Carlito"/>
                <a:ea typeface="+mn-ea"/>
                <a:cs typeface="Carlito"/>
              </a:rPr>
              <a:t>test</a:t>
            </a:r>
            <a:r>
              <a:rPr kumimoji="0" lang="en-US" sz="1800" b="1" i="0" u="none" strike="noStrike" kern="1200" cap="none" spc="65" normalizeH="0" baseline="0" noProof="0" dirty="0">
                <a:ln>
                  <a:noFill/>
                </a:ln>
                <a:solidFill>
                  <a:prstClr val="black"/>
                </a:solidFill>
                <a:effectLst/>
                <a:uLnTx/>
                <a:uFillTx/>
                <a:latin typeface="Carlito"/>
                <a:ea typeface="+mn-ea"/>
                <a:cs typeface="Carlito"/>
              </a:rPr>
              <a:t> </a:t>
            </a:r>
            <a:r>
              <a:rPr kumimoji="0" lang="en-US" sz="1800" b="1" i="0" u="none" strike="noStrike" kern="1200" cap="none" spc="-15" normalizeH="0" baseline="0" noProof="0" dirty="0">
                <a:ln>
                  <a:noFill/>
                </a:ln>
                <a:solidFill>
                  <a:prstClr val="black"/>
                </a:solidFill>
                <a:effectLst/>
                <a:uLnTx/>
                <a:uFillTx/>
                <a:latin typeface="Carlito"/>
                <a:ea typeface="+mn-ea"/>
                <a:cs typeface="Carlito"/>
              </a:rPr>
              <a:t>data.</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Confusion Matrix</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
        <p:nvSpPr>
          <p:cNvPr id="6" name="object 5">
            <a:extLst>
              <a:ext uri="{FF2B5EF4-FFF2-40B4-BE49-F238E27FC236}">
                <a16:creationId xmlns:a16="http://schemas.microsoft.com/office/drawing/2014/main" id="{35607F6C-9310-49F6-B185-829F6AC4E601}"/>
              </a:ext>
            </a:extLst>
          </p:cNvPr>
          <p:cNvSpPr/>
          <p:nvPr/>
        </p:nvSpPr>
        <p:spPr>
          <a:xfrm>
            <a:off x="236713" y="1390860"/>
            <a:ext cx="5272278" cy="3818381"/>
          </a:xfrm>
          <a:prstGeom prst="rect">
            <a:avLst/>
          </a:prstGeom>
          <a:blipFill>
            <a:blip r:embed="rId3" cstate="print"/>
            <a:stretch>
              <a:fillRect/>
            </a:stretch>
          </a:blip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2550B2D2-52ED-4083-A027-DC3998684DC7}"/>
              </a:ext>
            </a:extLst>
          </p:cNvPr>
          <p:cNvSpPr txBox="1"/>
          <p:nvPr/>
        </p:nvSpPr>
        <p:spPr>
          <a:xfrm>
            <a:off x="949872" y="5554595"/>
            <a:ext cx="9707617" cy="646331"/>
          </a:xfrm>
          <a:prstGeom prst="rect">
            <a:avLst/>
          </a:prstGeom>
          <a:noFill/>
        </p:spPr>
        <p:txBody>
          <a:bodyPr wrap="square">
            <a:spAutoFit/>
          </a:bodyPr>
          <a:lstStyle/>
          <a:p>
            <a:pPr marL="1579880" marR="5080" lvl="0" indent="-1567815" algn="l" defTabSz="914400" rtl="0" eaLnBrk="1" fontAlgn="auto" latinLnBrk="0" hangingPunct="1">
              <a:lnSpc>
                <a:spcPct val="100000"/>
              </a:lnSpc>
              <a:spcBef>
                <a:spcPts val="95"/>
              </a:spcBef>
              <a:spcAft>
                <a:spcPts val="0"/>
              </a:spcAft>
              <a:buClrTx/>
              <a:buSzTx/>
              <a:buFontTx/>
              <a:buNone/>
              <a:tabLst/>
              <a:defRPr/>
            </a:pPr>
            <a:r>
              <a:rPr kumimoji="0" lang="en-US" sz="1800" b="1" i="0" u="none" strike="noStrike" kern="1200" cap="none" spc="-5" normalizeH="0" baseline="0" noProof="0" dirty="0">
                <a:ln>
                  <a:noFill/>
                </a:ln>
                <a:solidFill>
                  <a:prstClr val="black"/>
                </a:solidFill>
                <a:effectLst/>
                <a:uLnTx/>
                <a:uFillTx/>
                <a:latin typeface="Carlito"/>
                <a:ea typeface="+mn-ea"/>
                <a:cs typeface="Carlito"/>
              </a:rPr>
              <a:t>Examining the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confusion matrix, </a:t>
            </a:r>
            <a:r>
              <a:rPr kumimoji="0" lang="en-US" sz="1800" b="1" i="0" u="none" strike="noStrike" kern="1200" cap="none" spc="-15" normalizeH="0" baseline="0" noProof="0" dirty="0">
                <a:ln>
                  <a:noFill/>
                </a:ln>
                <a:solidFill>
                  <a:prstClr val="black"/>
                </a:solidFill>
                <a:effectLst/>
                <a:uLnTx/>
                <a:uFillTx/>
                <a:latin typeface="Carlito"/>
                <a:ea typeface="+mn-ea"/>
                <a:cs typeface="Carlito"/>
              </a:rPr>
              <a:t>we </a:t>
            </a:r>
            <a:r>
              <a:rPr kumimoji="0" lang="en-US" sz="1800" b="1" i="0" u="none" strike="noStrike" kern="1200" cap="none" spc="-5" normalizeH="0" baseline="0" noProof="0" dirty="0">
                <a:ln>
                  <a:noFill/>
                </a:ln>
                <a:solidFill>
                  <a:prstClr val="black"/>
                </a:solidFill>
                <a:effectLst/>
                <a:uLnTx/>
                <a:uFillTx/>
                <a:latin typeface="Carlito"/>
                <a:ea typeface="+mn-ea"/>
                <a:cs typeface="Carlito"/>
              </a:rPr>
              <a:t>see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that </a:t>
            </a:r>
            <a:r>
              <a:rPr kumimoji="0" lang="en-US" sz="1800" b="1" i="0" u="none" strike="noStrike" kern="1200" cap="none" spc="-40" normalizeH="0" baseline="0" noProof="0" dirty="0">
                <a:ln>
                  <a:noFill/>
                </a:ln>
                <a:solidFill>
                  <a:prstClr val="black"/>
                </a:solidFill>
                <a:effectLst/>
                <a:uLnTx/>
                <a:uFillTx/>
                <a:latin typeface="Carlito"/>
                <a:ea typeface="+mn-ea"/>
                <a:cs typeface="Carlito"/>
              </a:rPr>
              <a:t>Tree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can </a:t>
            </a:r>
            <a:r>
              <a:rPr kumimoji="0" lang="en-US" sz="1800" b="1" i="0" u="none" strike="noStrike" kern="1200" cap="none" spc="-5" normalizeH="0" baseline="0" noProof="0" dirty="0">
                <a:ln>
                  <a:noFill/>
                </a:ln>
                <a:solidFill>
                  <a:prstClr val="black"/>
                </a:solidFill>
                <a:effectLst/>
                <a:uLnTx/>
                <a:uFillTx/>
                <a:latin typeface="Carlito"/>
                <a:ea typeface="+mn-ea"/>
                <a:cs typeface="Carlito"/>
              </a:rPr>
              <a:t>distinguish </a:t>
            </a:r>
            <a:r>
              <a:rPr kumimoji="0" lang="en-US" sz="1800" b="1" i="0" u="none" strike="noStrike" kern="1200" cap="none" spc="-10" normalizeH="0" baseline="0" noProof="0" dirty="0">
                <a:ln>
                  <a:noFill/>
                </a:ln>
                <a:solidFill>
                  <a:prstClr val="black"/>
                </a:solidFill>
                <a:effectLst/>
                <a:uLnTx/>
                <a:uFillTx/>
                <a:latin typeface="Carlito"/>
                <a:ea typeface="+mn-ea"/>
                <a:cs typeface="Carlito"/>
              </a:rPr>
              <a:t>between </a:t>
            </a:r>
            <a:r>
              <a:rPr kumimoji="0" lang="en-US" sz="1800" b="1" i="0" u="none" strike="noStrike" kern="1200" cap="none" spc="-5" normalizeH="0" baseline="0" noProof="0" dirty="0">
                <a:ln>
                  <a:noFill/>
                </a:ln>
                <a:solidFill>
                  <a:prstClr val="black"/>
                </a:solidFill>
                <a:effectLst/>
                <a:uLnTx/>
                <a:uFillTx/>
                <a:latin typeface="Carlito"/>
                <a:ea typeface="+mn-ea"/>
                <a:cs typeface="Carlito"/>
              </a:rPr>
              <a:t>the </a:t>
            </a:r>
            <a:r>
              <a:rPr kumimoji="0" lang="en-US" sz="1800" b="1" i="0" u="none" strike="noStrike" kern="1200" cap="none" spc="-15" normalizeH="0" baseline="0" noProof="0" dirty="0">
                <a:ln>
                  <a:noFill/>
                </a:ln>
                <a:solidFill>
                  <a:prstClr val="black"/>
                </a:solidFill>
                <a:effectLst/>
                <a:uLnTx/>
                <a:uFillTx/>
                <a:latin typeface="Carlito"/>
                <a:ea typeface="+mn-ea"/>
                <a:cs typeface="Carlito"/>
              </a:rPr>
              <a:t>different  </a:t>
            </a:r>
            <a:r>
              <a:rPr kumimoji="0" lang="en-US" sz="1800" b="1" i="0" u="none" strike="noStrike" kern="1200" cap="none" spc="-10" normalizeH="0" baseline="0" noProof="0" dirty="0">
                <a:ln>
                  <a:noFill/>
                </a:ln>
                <a:solidFill>
                  <a:prstClr val="black"/>
                </a:solidFill>
                <a:effectLst/>
                <a:uLnTx/>
                <a:uFillTx/>
                <a:latin typeface="Carlito"/>
                <a:ea typeface="+mn-ea"/>
                <a:cs typeface="Carlito"/>
              </a:rPr>
              <a:t>classes. </a:t>
            </a:r>
            <a:r>
              <a:rPr kumimoji="0" lang="en-US" sz="1800" b="1" i="0" u="none" strike="noStrike" kern="1200" cap="none" spc="-40" normalizeH="0" baseline="0" noProof="0" dirty="0">
                <a:ln>
                  <a:noFill/>
                </a:ln>
                <a:solidFill>
                  <a:prstClr val="black"/>
                </a:solidFill>
                <a:effectLst/>
                <a:uLnTx/>
                <a:uFillTx/>
                <a:latin typeface="Carlito"/>
                <a:ea typeface="+mn-ea"/>
                <a:cs typeface="Carlito"/>
              </a:rPr>
              <a:t>We </a:t>
            </a:r>
            <a:r>
              <a:rPr kumimoji="0" lang="en-US" sz="1800" b="1" i="0" u="none" strike="noStrike" kern="1200" cap="none" spc="-5" normalizeH="0" baseline="0" noProof="0" dirty="0">
                <a:ln>
                  <a:noFill/>
                </a:ln>
                <a:solidFill>
                  <a:prstClr val="black"/>
                </a:solidFill>
                <a:effectLst/>
                <a:uLnTx/>
                <a:uFillTx/>
                <a:latin typeface="Carlito"/>
                <a:ea typeface="+mn-ea"/>
                <a:cs typeface="Carlito"/>
              </a:rPr>
              <a:t>see </a:t>
            </a:r>
            <a:r>
              <a:rPr kumimoji="0" lang="en-US" sz="1800" b="1" i="0" u="none" strike="noStrike" kern="1200" cap="none" spc="-10" normalizeH="0" baseline="0" noProof="0" dirty="0">
                <a:ln>
                  <a:noFill/>
                </a:ln>
                <a:solidFill>
                  <a:prstClr val="black"/>
                </a:solidFill>
                <a:effectLst/>
                <a:uLnTx/>
                <a:uFillTx/>
                <a:latin typeface="Carlito"/>
                <a:ea typeface="+mn-ea"/>
                <a:cs typeface="Carlito"/>
              </a:rPr>
              <a:t>that </a:t>
            </a:r>
            <a:r>
              <a:rPr kumimoji="0" lang="en-US" sz="1800" b="1" i="0" u="none" strike="noStrike" kern="1200" cap="none" spc="-5" normalizeH="0" baseline="0" noProof="0" dirty="0">
                <a:ln>
                  <a:noFill/>
                </a:ln>
                <a:solidFill>
                  <a:prstClr val="black"/>
                </a:solidFill>
                <a:effectLst/>
                <a:uLnTx/>
                <a:uFillTx/>
                <a:latin typeface="Carlito"/>
                <a:ea typeface="+mn-ea"/>
                <a:cs typeface="Carlito"/>
              </a:rPr>
              <a:t>the major </a:t>
            </a:r>
            <a:r>
              <a:rPr kumimoji="0" lang="en-US" sz="1800" b="1" i="0" u="none" strike="noStrike" kern="1200" cap="none" spc="-10" normalizeH="0" baseline="0" noProof="0" dirty="0">
                <a:ln>
                  <a:noFill/>
                </a:ln>
                <a:solidFill>
                  <a:prstClr val="black"/>
                </a:solidFill>
                <a:effectLst/>
                <a:uLnTx/>
                <a:uFillTx/>
                <a:latin typeface="Carlito"/>
                <a:ea typeface="+mn-ea"/>
                <a:cs typeface="Carlito"/>
              </a:rPr>
              <a:t>problem </a:t>
            </a:r>
            <a:r>
              <a:rPr kumimoji="0" lang="en-US" sz="1800" b="1" i="0" u="none" strike="noStrike" kern="1200" cap="none" spc="-5" normalizeH="0" baseline="0" noProof="0" dirty="0">
                <a:ln>
                  <a:noFill/>
                </a:ln>
                <a:solidFill>
                  <a:prstClr val="black"/>
                </a:solidFill>
                <a:effectLst/>
                <a:uLnTx/>
                <a:uFillTx/>
                <a:latin typeface="Carlito"/>
                <a:ea typeface="+mn-ea"/>
                <a:cs typeface="Carlito"/>
              </a:rPr>
              <a:t>is </a:t>
            </a:r>
            <a:r>
              <a:rPr kumimoji="0" lang="en-US" sz="1800" b="1" i="0" u="none" strike="noStrike" kern="1200" cap="none" spc="-10" normalizeH="0" baseline="0" noProof="0" dirty="0">
                <a:ln>
                  <a:noFill/>
                </a:ln>
                <a:solidFill>
                  <a:prstClr val="black"/>
                </a:solidFill>
                <a:effectLst/>
                <a:uLnTx/>
                <a:uFillTx/>
                <a:latin typeface="Carlito"/>
                <a:ea typeface="+mn-ea"/>
                <a:cs typeface="Carlito"/>
              </a:rPr>
              <a:t>false</a:t>
            </a:r>
            <a:r>
              <a:rPr kumimoji="0" lang="en-US" sz="1800" b="1" i="0" u="none" strike="noStrike" kern="1200" cap="none" spc="130" normalizeH="0" baseline="0" noProof="0" dirty="0">
                <a:ln>
                  <a:noFill/>
                </a:ln>
                <a:solidFill>
                  <a:prstClr val="black"/>
                </a:solidFill>
                <a:effectLst/>
                <a:uLnTx/>
                <a:uFillTx/>
                <a:latin typeface="Carlito"/>
                <a:ea typeface="+mn-ea"/>
                <a:cs typeface="Carlito"/>
              </a:rPr>
              <a:t> </a:t>
            </a:r>
            <a:r>
              <a:rPr kumimoji="0" lang="en-US" sz="1800" b="1" i="0" u="none" strike="noStrike" kern="1200" cap="none" spc="-15" normalizeH="0" baseline="0" noProof="0" dirty="0">
                <a:ln>
                  <a:noFill/>
                </a:ln>
                <a:solidFill>
                  <a:prstClr val="black"/>
                </a:solidFill>
                <a:effectLst/>
                <a:uLnTx/>
                <a:uFillTx/>
                <a:latin typeface="Carlito"/>
                <a:ea typeface="+mn-ea"/>
                <a:cs typeface="Carlito"/>
              </a:rPr>
              <a:t>negatives.</a:t>
            </a:r>
            <a:endParaRPr kumimoji="0" lang="en-US" sz="1800" b="0" i="0" u="none" strike="noStrike" kern="1200" cap="none" spc="0" normalizeH="0" baseline="0" noProof="0" dirty="0">
              <a:ln>
                <a:noFill/>
              </a:ln>
              <a:solidFill>
                <a:prstClr val="black"/>
              </a:solidFill>
              <a:effectLst/>
              <a:uLnTx/>
              <a:uFillTx/>
              <a:latin typeface="Carlito"/>
              <a:ea typeface="+mn-ea"/>
              <a:cs typeface="Carlito"/>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896472" cy="4351338"/>
          </a:xfrm>
          <a:prstGeom prst="rect">
            <a:avLst/>
          </a:prstGeom>
        </p:spPr>
        <p:txBody>
          <a:bodyPr>
            <a:normAutofit/>
          </a:bodyPr>
          <a:lstStyle/>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The Tree Classifier Algorithm is the best for Machine Learning for this dataset</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High weighted payloads perform better than the lower payloads</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The success rates for launches is positively related to time</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We can see that KSC LC-39A had the most successful launches from all the sites</a:t>
            </a:r>
          </a:p>
          <a:p>
            <a:pPr>
              <a:lnSpc>
                <a:spcPct val="100000"/>
              </a:lnSpc>
              <a:spcBef>
                <a:spcPts val="1400"/>
              </a:spcBef>
              <a:buFont typeface="Wingdings" panose="05000000000000000000" pitchFamily="2" charset="2"/>
              <a:buChar char="Ø"/>
            </a:pPr>
            <a:r>
              <a:rPr lang="en-US" sz="2200" dirty="0">
                <a:solidFill>
                  <a:schemeClr val="accent3">
                    <a:lumMod val="25000"/>
                  </a:schemeClr>
                </a:solidFill>
                <a:latin typeface="Abadi" panose="020B0604020104020204" pitchFamily="34" charset="0"/>
              </a:rPr>
              <a:t>Orbit GEO,HEO,SSO,ES-L1 has the best Success Rate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Conclusions</a:t>
            </a:r>
            <a:endParaRPr kumimoji="0" lang="en-US" sz="4000" b="0" i="0" u="none" strike="noStrike" kern="1200" cap="none" spc="0" normalizeH="0" baseline="0" noProof="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a:lnSpc>
                <a:spcPct val="120000"/>
              </a:lnSpc>
              <a:spcBef>
                <a:spcPts val="1400"/>
              </a:spcBef>
            </a:pPr>
            <a:r>
              <a:rPr lang="en-US" sz="8800" dirty="0">
                <a:solidFill>
                  <a:schemeClr val="accent3">
                    <a:lumMod val="25000"/>
                  </a:schemeClr>
                </a:solidFill>
                <a:latin typeface="Abadi"/>
              </a:rPr>
              <a:t>Perform data wrangling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will be working with SpaceX launch data that is gathered from an API, specifically the SpaceX REST API. This API will give us data about launches, including information about the rocket used, payload delivered, launch specifications, landing specifications, and landing outcome.</a:t>
            </a:r>
          </a:p>
          <a:p>
            <a:pPr>
              <a:lnSpc>
                <a:spcPct val="100000"/>
              </a:lnSpc>
              <a:spcBef>
                <a:spcPts val="1400"/>
              </a:spcBef>
            </a:pPr>
            <a:r>
              <a:rPr lang="en-US" sz="2200" dirty="0">
                <a:solidFill>
                  <a:schemeClr val="accent3">
                    <a:lumMod val="25000"/>
                  </a:schemeClr>
                </a:solidFill>
                <a:latin typeface="Abadi" panose="020B0604020104020204" pitchFamily="34" charset="0"/>
              </a:rPr>
              <a:t>The SpaceX REST API endpoints, or URL, starts with api.spacexdata.com/v4/. We have the different end points, for example: /capsules and /cores We will be working with the endpoint api.spacexdata.com/v4/launches/past. </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descr="Chart&#10;&#10;Description automatically generated with low confidence">
            <a:extLst>
              <a:ext uri="{FF2B5EF4-FFF2-40B4-BE49-F238E27FC236}">
                <a16:creationId xmlns:a16="http://schemas.microsoft.com/office/drawing/2014/main" id="{8EF30955-85F8-4B6A-BA69-79E214CB80E7}"/>
              </a:ext>
            </a:extLst>
          </p:cNvPr>
          <p:cNvPicPr>
            <a:picLocks noChangeAspect="1"/>
          </p:cNvPicPr>
          <p:nvPr/>
        </p:nvPicPr>
        <p:blipFill>
          <a:blip r:embed="rId4"/>
          <a:stretch>
            <a:fillRect/>
          </a:stretch>
        </p:blipFill>
        <p:spPr>
          <a:xfrm>
            <a:off x="5910262" y="1800225"/>
            <a:ext cx="5547710" cy="422592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Imagine you have to pull a large amount of data from websites, and you want to do it as quickly as possible. How would you do it without manually going to each website and getting the data? Well, “Web Scraping” is the answer. Web Scraping just makes this job easier and faster. </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descr="Diagram&#10;&#10;Description automatically generated">
            <a:extLst>
              <a:ext uri="{FF2B5EF4-FFF2-40B4-BE49-F238E27FC236}">
                <a16:creationId xmlns:a16="http://schemas.microsoft.com/office/drawing/2014/main" id="{B25CD7CE-8291-4FB9-A162-5B241932C8B9}"/>
              </a:ext>
            </a:extLst>
          </p:cNvPr>
          <p:cNvPicPr>
            <a:picLocks noChangeAspect="1"/>
          </p:cNvPicPr>
          <p:nvPr/>
        </p:nvPicPr>
        <p:blipFill>
          <a:blip r:embed="rId4"/>
          <a:stretch>
            <a:fillRect/>
          </a:stretch>
        </p:blipFill>
        <p:spPr>
          <a:xfrm>
            <a:off x="5311849" y="1862455"/>
            <a:ext cx="6516613" cy="3529352"/>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772400" cy="4351338"/>
          </a:xfrm>
          <a:prstGeom prst="rect">
            <a:avLst/>
          </a:prstGeom>
        </p:spPr>
        <p:txBody>
          <a:bodyPr/>
          <a:lstStyle/>
          <a:p>
            <a:r>
              <a:rPr lang="en-US" sz="2200" dirty="0">
                <a:solidFill>
                  <a:schemeClr val="accent3">
                    <a:lumMod val="25000"/>
                  </a:schemeClr>
                </a:solidFill>
                <a:latin typeface="Abadi" panose="020B0604020104020204" pitchFamily="34" charset="0"/>
              </a:rPr>
              <a:t>Data Wrangling is the process of gathering, collecting, and transforming Raw data into another format for better understanding, decision-making, accessing, and analysis in less time.</a:t>
            </a:r>
          </a:p>
          <a:p>
            <a:r>
              <a:rPr lang="en-US" sz="2200" dirty="0">
                <a:solidFill>
                  <a:schemeClr val="accent3">
                    <a:lumMod val="25000"/>
                  </a:schemeClr>
                </a:solidFill>
                <a:latin typeface="Abadi" panose="020B0604020104020204" pitchFamily="34" charset="0"/>
              </a:rPr>
              <a:t>Data Wrangling is a crucial topic for Data Science and Data Analysis. Pandas Framework of Python is used for Data Wrangling. Pandas is an open-source library specifically developed for Data Analysis and Data Science. The process like data sorting or filtration, Data grouping, etc</a:t>
            </a:r>
            <a:r>
              <a:rPr lang="en-US" sz="1600" b="0" i="0" dirty="0">
                <a:solidFill>
                  <a:srgbClr val="273239"/>
                </a:solidFill>
                <a:effectLst/>
                <a:latin typeface="urw-din"/>
              </a:rPr>
              <a:t>.</a:t>
            </a:r>
          </a:p>
          <a:p>
            <a:r>
              <a:rPr lang="en-US" sz="2200" dirty="0">
                <a:solidFill>
                  <a:schemeClr val="accent3">
                    <a:lumMod val="25000"/>
                  </a:schemeClr>
                </a:solidFill>
                <a:latin typeface="Abadi" panose="020B0604020104020204" pitchFamily="34" charset="0"/>
                <a:hlinkClick r:id="rId3"/>
              </a:rPr>
              <a:t>GitHub URL</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7" name="Picture 6" descr="Diagram, box and whisker chart&#10;&#10;Description automatically generated">
            <a:extLst>
              <a:ext uri="{FF2B5EF4-FFF2-40B4-BE49-F238E27FC236}">
                <a16:creationId xmlns:a16="http://schemas.microsoft.com/office/drawing/2014/main" id="{4E61B30D-EF41-4999-AE0D-B3BF5F51E381}"/>
              </a:ext>
            </a:extLst>
          </p:cNvPr>
          <p:cNvPicPr>
            <a:picLocks noChangeAspect="1"/>
          </p:cNvPicPr>
          <p:nvPr/>
        </p:nvPicPr>
        <p:blipFill>
          <a:blip r:embed="rId4"/>
          <a:stretch>
            <a:fillRect/>
          </a:stretch>
        </p:blipFill>
        <p:spPr>
          <a:xfrm>
            <a:off x="9344699" y="1499583"/>
            <a:ext cx="1842760" cy="5003422"/>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5082</TotalTime>
  <Words>1638</Words>
  <Application>Microsoft Office PowerPoint</Application>
  <PresentationFormat>Widescreen</PresentationFormat>
  <Paragraphs>182</Paragraphs>
  <Slides>46</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Abadi</vt:lpstr>
      <vt:lpstr>Arial</vt:lpstr>
      <vt:lpstr>Calibri</vt:lpstr>
      <vt:lpstr>Calibri Light</vt:lpstr>
      <vt:lpstr>Carlito</vt:lpstr>
      <vt:lpstr>IBM Plex Mono SemiBold</vt:lpstr>
      <vt:lpstr>urw-din</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Prakrati Gupta</cp:lastModifiedBy>
  <cp:revision>228</cp:revision>
  <dcterms:created xsi:type="dcterms:W3CDTF">2021-04-29T18:58:34Z</dcterms:created>
  <dcterms:modified xsi:type="dcterms:W3CDTF">2021-09-23T17:36:48Z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